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4"/>
  </p:notesMasterIdLst>
  <p:handoutMasterIdLst>
    <p:handoutMasterId r:id="rId15"/>
  </p:handoutMasterIdLst>
  <p:sldIdLst>
    <p:sldId id="261" r:id="rId5"/>
    <p:sldId id="262" r:id="rId6"/>
    <p:sldId id="264" r:id="rId7"/>
    <p:sldId id="268" r:id="rId8"/>
    <p:sldId id="269" r:id="rId9"/>
    <p:sldId id="265" r:id="rId10"/>
    <p:sldId id="266" r:id="rId11"/>
    <p:sldId id="267" r:id="rId12"/>
    <p:sldId id="270" r:id="rId13"/>
  </p:sldIdLst>
  <p:sldSz cx="12192000" cy="6858000"/>
  <p:notesSz cx="6858000" cy="9144000"/>
  <p:defaultTextStyle>
    <a:defPPr rtl="0">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999D33-B120-4C2C-841B-2F859C001384}" v="26" dt="2021-03-08T19:40:28.4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726" autoAdjust="0"/>
  </p:normalViewPr>
  <p:slideViewPr>
    <p:cSldViewPr snapToGrid="0">
      <p:cViewPr varScale="1">
        <p:scale>
          <a:sx n="94" d="100"/>
          <a:sy n="94" d="100"/>
        </p:scale>
        <p:origin x="1194" y="9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F9AB3C5C-A75D-43C0-8FA2-643EDF523D8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A1F50F4B-5406-4701-9D90-3E3D78C01A5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30AC1F-95ED-4FF9-A878-CD867CF1D73C}" type="datetime1">
              <a:rPr lang="de-DE" smtClean="0"/>
              <a:t>16.05.2021</a:t>
            </a:fld>
            <a:endParaRPr lang="de-DE"/>
          </a:p>
        </p:txBody>
      </p:sp>
      <p:sp>
        <p:nvSpPr>
          <p:cNvPr id="4" name="Fußzeilenplatzhalter 3">
            <a:extLst>
              <a:ext uri="{FF2B5EF4-FFF2-40B4-BE49-F238E27FC236}">
                <a16:creationId xmlns:a16="http://schemas.microsoft.com/office/drawing/2014/main" id="{74F34784-96D7-4708-9E76-80C5C439765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A9AAAF71-36F7-497D-8D2B-5E71A8794E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0FC202A-38FC-4D2E-B4C0-F85CDB2E4F2C}" type="slidenum">
              <a:rPr lang="de-DE" smtClean="0"/>
              <a:t>‹Nr.›</a:t>
            </a:fld>
            <a:endParaRPr lang="de-DE"/>
          </a:p>
        </p:txBody>
      </p:sp>
    </p:spTree>
    <p:extLst>
      <p:ext uri="{BB962C8B-B14F-4D97-AF65-F5344CB8AC3E}">
        <p14:creationId xmlns:p14="http://schemas.microsoft.com/office/powerpoint/2010/main" val="41037006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noProof="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0684E2C5-3EBE-4817-873F-CFCB52E5F8AB}" type="datetime1">
              <a:rPr lang="de-DE" noProof="0" smtClean="0"/>
              <a:t>16.05.2021</a:t>
            </a:fld>
            <a:endParaRPr lang="de-DE" noProof="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de-DE" noProof="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noProof="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275CD8D-B1D9-4658-A4F0-38CA8D83ED5D}" type="slidenum">
              <a:rPr lang="de-DE" noProof="0" smtClean="0"/>
              <a:t>‹Nr.›</a:t>
            </a:fld>
            <a:endParaRPr lang="de-DE" noProof="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C275CD8D-B1D9-4658-A4F0-38CA8D83ED5D}" type="slidenum">
              <a:rPr lang="de-DE" smtClean="0"/>
              <a:t>1</a:t>
            </a:fld>
            <a:endParaRPr lang="de-DE"/>
          </a:p>
        </p:txBody>
      </p:sp>
    </p:spTree>
    <p:extLst>
      <p:ext uri="{BB962C8B-B14F-4D97-AF65-F5344CB8AC3E}">
        <p14:creationId xmlns:p14="http://schemas.microsoft.com/office/powerpoint/2010/main" val="1610939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C275CD8D-B1D9-4658-A4F0-38CA8D83ED5D}" type="slidenum">
              <a:rPr lang="de-DE" smtClean="0"/>
              <a:t>2</a:t>
            </a:fld>
            <a:endParaRPr lang="de-DE"/>
          </a:p>
        </p:txBody>
      </p:sp>
    </p:spTree>
    <p:extLst>
      <p:ext uri="{BB962C8B-B14F-4D97-AF65-F5344CB8AC3E}">
        <p14:creationId xmlns:p14="http://schemas.microsoft.com/office/powerpoint/2010/main" val="1981958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Nun ein normaler Computer ist mit folgenden Bauteilen komplett:</a:t>
            </a:r>
            <a:br>
              <a:rPr lang="de-DE" dirty="0"/>
            </a:br>
            <a:br>
              <a:rPr lang="de-DE" dirty="0"/>
            </a:br>
            <a:r>
              <a:rPr lang="de-DE" dirty="0"/>
              <a:t>CPU &amp; RAM </a:t>
            </a:r>
          </a:p>
          <a:p>
            <a:r>
              <a:rPr lang="de-DE" dirty="0"/>
              <a:t>Bei der CPU gibt es hauptsächlich 2 große Hersteller. AMD &amp; INTEL </a:t>
            </a:r>
            <a:br>
              <a:rPr lang="de-DE" dirty="0"/>
            </a:br>
            <a:r>
              <a:rPr lang="de-DE" dirty="0"/>
              <a:t>Der Unterschied liegt in der Architektur und deren Aufbau, sowie seit einigen Jahren auch die Konnektivität.</a:t>
            </a:r>
            <a:br>
              <a:rPr lang="de-DE" dirty="0"/>
            </a:br>
            <a:r>
              <a:rPr lang="de-DE" dirty="0"/>
              <a:t>Wobei man hier nicht sagen kann, dass die Hersteller sich nur an einem Sockel festgefressen haben :D</a:t>
            </a:r>
          </a:p>
          <a:p>
            <a:r>
              <a:rPr lang="de-DE" dirty="0"/>
              <a:t>AMD Mainstream-</a:t>
            </a:r>
            <a:r>
              <a:rPr lang="de-DE" dirty="0" err="1"/>
              <a:t>CPU‘s</a:t>
            </a:r>
            <a:r>
              <a:rPr lang="de-DE" dirty="0"/>
              <a:t> sind aktuell auf dem Sockel AM4 zu Hause, was ein gutes Beispiel für einen modernen PGA Sockel ist (</a:t>
            </a:r>
            <a:r>
              <a:rPr lang="de-DE" b="1" dirty="0"/>
              <a:t>P</a:t>
            </a:r>
            <a:r>
              <a:rPr lang="de-DE" dirty="0"/>
              <a:t>in </a:t>
            </a:r>
            <a:r>
              <a:rPr lang="de-DE" b="1" dirty="0" err="1"/>
              <a:t>G</a:t>
            </a:r>
            <a:r>
              <a:rPr lang="de-DE" dirty="0" err="1"/>
              <a:t>rid</a:t>
            </a:r>
            <a:r>
              <a:rPr lang="de-DE" dirty="0"/>
              <a:t> </a:t>
            </a:r>
            <a:r>
              <a:rPr lang="de-DE" b="1" dirty="0"/>
              <a:t>A</a:t>
            </a:r>
            <a:r>
              <a:rPr lang="de-DE" dirty="0"/>
              <a:t>rray). </a:t>
            </a:r>
          </a:p>
          <a:p>
            <a:r>
              <a:rPr lang="de-DE" dirty="0"/>
              <a:t>Die High-End-Desktop-</a:t>
            </a:r>
            <a:r>
              <a:rPr lang="de-DE" dirty="0" err="1"/>
              <a:t>CPU‘s</a:t>
            </a:r>
            <a:r>
              <a:rPr lang="de-DE" dirty="0"/>
              <a:t> (HEDT) genannt, die Bezeichnung kommt allerdings vom Konkurrenten. Diese nutzen den TR4 &amp; TRX4. LGA Socket Typ</a:t>
            </a:r>
          </a:p>
          <a:p>
            <a:endParaRPr lang="de-DE" dirty="0"/>
          </a:p>
          <a:p>
            <a:r>
              <a:rPr lang="de-DE" dirty="0"/>
              <a:t>Intel seine Mainstream und High-End-Desktop-</a:t>
            </a:r>
            <a:r>
              <a:rPr lang="de-DE" dirty="0" err="1"/>
              <a:t>CPU‘s</a:t>
            </a:r>
            <a:r>
              <a:rPr lang="de-DE" dirty="0"/>
              <a:t> nutzen den LGA Socket Typ, und dennoch sind es verschieden Sockel, </a:t>
            </a:r>
            <a:br>
              <a:rPr lang="de-DE" dirty="0"/>
            </a:br>
            <a:r>
              <a:rPr lang="de-DE" dirty="0"/>
              <a:t>Im Mainstream Bereich waren es </a:t>
            </a:r>
            <a:r>
              <a:rPr lang="de-DE" dirty="0" err="1"/>
              <a:t>zueltzt</a:t>
            </a:r>
            <a:r>
              <a:rPr lang="de-DE" dirty="0"/>
              <a:t> LGA 1151 und neuerdings hinzugekommen für einen kleinen Zwischenspagat LGA 1200</a:t>
            </a:r>
          </a:p>
          <a:p>
            <a:r>
              <a:rPr lang="de-DE" dirty="0"/>
              <a:t>Im High End Bereich, sind natürlich mehr Pins involviert  was LGA 2011 &amp; 2066.</a:t>
            </a:r>
          </a:p>
          <a:p>
            <a:endParaRPr lang="de-DE" dirty="0"/>
          </a:p>
          <a:p>
            <a:endParaRPr lang="de-DE" dirty="0"/>
          </a:p>
          <a:p>
            <a:r>
              <a:rPr lang="de-DE" dirty="0"/>
              <a:t>Nun kommen wir endlich zum Kurzzeitspeicher oder auch Random Access Memory genannt.</a:t>
            </a:r>
          </a:p>
          <a:p>
            <a:r>
              <a:rPr lang="de-DE" dirty="0"/>
              <a:t>Der Arbeitsspeicher stellt der CPU Speicher zur Verfügung, die die CPU nutzt, um Informationen auf einen etwas langsameren, aber Größeren Speicher auszulagern mit „schnellen“ Zugriffszeiten.</a:t>
            </a:r>
          </a:p>
          <a:p>
            <a:r>
              <a:rPr lang="de-DE" dirty="0"/>
              <a:t>Dann hat sich der Ram über die Jahre auch weiterentwickelt, so sind wir von 1999 mit den ersten DDR „1“-SDRAM Riegeln, dann kam natürlich 2,3,4 und demnächst sogar noch DDR5.</a:t>
            </a:r>
          </a:p>
          <a:p>
            <a:r>
              <a:rPr lang="de-DE" dirty="0"/>
              <a:t>Pro Generation hat sich die Geschwindigkeit verdoppelt.</a:t>
            </a:r>
            <a:br>
              <a:rPr lang="de-DE" dirty="0"/>
            </a:br>
            <a:endParaRPr lang="de-DE" dirty="0"/>
          </a:p>
          <a:p>
            <a:endParaRPr lang="de-DE" dirty="0"/>
          </a:p>
          <a:p>
            <a:r>
              <a:rPr lang="de-DE" dirty="0"/>
              <a:t>MOTHERBOARD</a:t>
            </a:r>
          </a:p>
          <a:p>
            <a:r>
              <a:rPr lang="de-DE" dirty="0"/>
              <a:t>Das Motherboard oder Mainboard, stellt in gewisser weise das Nervensystem dar. Mit dem Entsprechenden Sockel für die Richtige CPU Generation ((Intel)), wird die CPU (das Gehirn) mit dem RAM, Speicher, GPU, Erweiterungskarten, Peripherie und Ganz wichtig, die Stromverbindung von der CPU mit dem Netzteil.</a:t>
            </a:r>
          </a:p>
          <a:p>
            <a:r>
              <a:rPr lang="de-DE" dirty="0"/>
              <a:t>Nun auf dem Motherboard befinden sich sogenannte PCI-E Lanes die eine rasante Datenleitung zur CPU gewährleisten. Anbindung an USB Schnittstellen, Netzwerkanschluss, Audio, Speicher,  und fast schon am wichtigsten: I/O, </a:t>
            </a:r>
            <a:r>
              <a:rPr lang="de-DE" dirty="0" err="1"/>
              <a:t>Reset</a:t>
            </a:r>
            <a:r>
              <a:rPr lang="de-DE" dirty="0"/>
              <a:t>.</a:t>
            </a:r>
          </a:p>
          <a:p>
            <a:endParaRPr lang="de-DE" dirty="0"/>
          </a:p>
          <a:p>
            <a:endParaRPr lang="de-DE" dirty="0"/>
          </a:p>
        </p:txBody>
      </p:sp>
      <p:sp>
        <p:nvSpPr>
          <p:cNvPr id="4" name="Foliennummernplatzhalter 3"/>
          <p:cNvSpPr>
            <a:spLocks noGrp="1"/>
          </p:cNvSpPr>
          <p:nvPr>
            <p:ph type="sldNum" sz="quarter" idx="5"/>
          </p:nvPr>
        </p:nvSpPr>
        <p:spPr/>
        <p:txBody>
          <a:bodyPr/>
          <a:lstStyle/>
          <a:p>
            <a:pPr rtl="0"/>
            <a:fld id="{C275CD8D-B1D9-4658-A4F0-38CA8D83ED5D}" type="slidenum">
              <a:rPr lang="de-DE" noProof="0" smtClean="0"/>
              <a:t>3</a:t>
            </a:fld>
            <a:endParaRPr lang="de-DE" noProof="0"/>
          </a:p>
        </p:txBody>
      </p:sp>
    </p:spTree>
    <p:extLst>
      <p:ext uri="{BB962C8B-B14F-4D97-AF65-F5344CB8AC3E}">
        <p14:creationId xmlns:p14="http://schemas.microsoft.com/office/powerpoint/2010/main" val="17757638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66" name="Bild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uppe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hteck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ihand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ihand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hteck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ihand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ihand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ihand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ihand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ihand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ihand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ihand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ihand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ihand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ihand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ihand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ihand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ihand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ihand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ihand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ihand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ihand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ihand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ihand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ihand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ihand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ihand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ihand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ihand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hteck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ihand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ihand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ihand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ihand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ihand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ihand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ihand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ihand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ihand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ihand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ihand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hteck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ihand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ihand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ihand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ihand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ihand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ihand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ihand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ihand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ihand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ihand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ihand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ihand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ihand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el 1"/>
          <p:cNvSpPr>
            <a:spLocks noGrp="1"/>
          </p:cNvSpPr>
          <p:nvPr>
            <p:ph type="ctrTitle" hasCustomPrompt="1"/>
          </p:nvPr>
        </p:nvSpPr>
        <p:spPr>
          <a:xfrm>
            <a:off x="1876424" y="1122363"/>
            <a:ext cx="8791575" cy="2387600"/>
          </a:xfrm>
        </p:spPr>
        <p:txBody>
          <a:bodyPr rtlCol="0" anchor="b">
            <a:normAutofit/>
          </a:bodyPr>
          <a:lstStyle>
            <a:lvl1pPr algn="l">
              <a:defRPr sz="4800"/>
            </a:lvl1pPr>
          </a:lstStyle>
          <a:p>
            <a:pPr rtl="0"/>
            <a:r>
              <a:rPr lang="de-DE" noProof="0"/>
              <a:t>Titelmasterformat durch Klicken bearbeiten</a:t>
            </a:r>
          </a:p>
        </p:txBody>
      </p:sp>
      <p:sp>
        <p:nvSpPr>
          <p:cNvPr id="3" name="Untertitel 2"/>
          <p:cNvSpPr>
            <a:spLocks noGrp="1"/>
          </p:cNvSpPr>
          <p:nvPr>
            <p:ph type="subTitle" idx="1" hasCustomPrompt="1"/>
          </p:nvPr>
        </p:nvSpPr>
        <p:spPr>
          <a:xfrm>
            <a:off x="1876424" y="3602038"/>
            <a:ext cx="8791575" cy="1655762"/>
          </a:xfrm>
        </p:spPr>
        <p:txBody>
          <a:bodyPr rtlCol="0">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noProof="0"/>
              <a:t>Formatvorlage des Untertitelmasters durch Klicken bearbeiten</a:t>
            </a:r>
          </a:p>
        </p:txBody>
      </p:sp>
      <p:sp>
        <p:nvSpPr>
          <p:cNvPr id="4" name="Datumsplatzhalter 3"/>
          <p:cNvSpPr>
            <a:spLocks noGrp="1"/>
          </p:cNvSpPr>
          <p:nvPr>
            <p:ph type="dt" sz="half" idx="10"/>
          </p:nvPr>
        </p:nvSpPr>
        <p:spPr>
          <a:xfrm>
            <a:off x="7077511" y="5410201"/>
            <a:ext cx="2743200" cy="365125"/>
          </a:xfrm>
        </p:spPr>
        <p:txBody>
          <a:bodyPr rtlCol="0"/>
          <a:lstStyle/>
          <a:p>
            <a:pPr rtl="0"/>
            <a:r>
              <a:rPr lang="de-DE" noProof="0"/>
              <a:t>16.05.2021</a:t>
            </a:r>
          </a:p>
        </p:txBody>
      </p:sp>
      <p:sp>
        <p:nvSpPr>
          <p:cNvPr id="5" name="Fußzeilenplatzhalter 4"/>
          <p:cNvSpPr>
            <a:spLocks noGrp="1"/>
          </p:cNvSpPr>
          <p:nvPr>
            <p:ph type="ftr" sz="quarter" idx="11"/>
          </p:nvPr>
        </p:nvSpPr>
        <p:spPr>
          <a:xfrm>
            <a:off x="1876424" y="5410201"/>
            <a:ext cx="5124886" cy="365125"/>
          </a:xfrm>
        </p:spPr>
        <p:txBody>
          <a:bodyPr rtlCol="0"/>
          <a:lstStyle/>
          <a:p>
            <a:pPr rtl="0"/>
            <a:r>
              <a:rPr lang="de-DE" noProof="0"/>
              <a:t>HTML Leistungsnachweis IT-S-21_01 | Maximilian Bruss</a:t>
            </a:r>
          </a:p>
        </p:txBody>
      </p:sp>
      <p:sp>
        <p:nvSpPr>
          <p:cNvPr id="6" name="Foliennummernplatzhalter 5"/>
          <p:cNvSpPr>
            <a:spLocks noGrp="1"/>
          </p:cNvSpPr>
          <p:nvPr>
            <p:ph type="sldNum" sz="quarter" idx="12"/>
          </p:nvPr>
        </p:nvSpPr>
        <p:spPr>
          <a:xfrm>
            <a:off x="9896911" y="5410199"/>
            <a:ext cx="771089" cy="365125"/>
          </a:xfrm>
        </p:spPr>
        <p:txBody>
          <a:bodyPr rtlCol="0"/>
          <a:lstStyle/>
          <a:p>
            <a:pPr rtl="0"/>
            <a:fld id="{6D22F896-40B5-4ADD-8801-0D06FADFA095}" type="slidenum">
              <a:rPr lang="de-DE" noProof="0" smtClean="0"/>
              <a:t>‹Nr.›</a:t>
            </a:fld>
            <a:endParaRPr lang="de-DE"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141410" y="4304664"/>
            <a:ext cx="9912355" cy="819355"/>
          </a:xfrm>
        </p:spPr>
        <p:txBody>
          <a:bodyPr rtlCol="0" anchor="b">
            <a:normAutofit/>
          </a:bodyPr>
          <a:lstStyle>
            <a:lvl1pPr>
              <a:defRPr sz="3200"/>
            </a:lvl1pPr>
          </a:lstStyle>
          <a:p>
            <a:pPr rtl="0"/>
            <a:r>
              <a:rPr lang="de-DE" noProof="0"/>
              <a:t>Titelmasterformat durch Klicken bearbeiten</a:t>
            </a:r>
          </a:p>
        </p:txBody>
      </p:sp>
      <p:sp>
        <p:nvSpPr>
          <p:cNvPr id="3" name="Bildplatzhalter 2"/>
          <p:cNvSpPr>
            <a:spLocks noGrp="1" noChangeAspect="1"/>
          </p:cNvSpPr>
          <p:nvPr>
            <p:ph type="pic" idx="1" hasCustomPrompt="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rtl="0">
              <a:buNone/>
            </a:pPr>
            <a:r>
              <a:rPr lang="de-DE" noProof="0"/>
              <a:t>Klicken Sie, um ein Bild hinzuzufügen.</a:t>
            </a:r>
          </a:p>
        </p:txBody>
      </p:sp>
      <p:sp>
        <p:nvSpPr>
          <p:cNvPr id="4" name="Textplatzhalter 3"/>
          <p:cNvSpPr>
            <a:spLocks noGrp="1"/>
          </p:cNvSpPr>
          <p:nvPr>
            <p:ph type="body" sz="half" idx="2" hasCustomPrompt="1"/>
          </p:nvPr>
        </p:nvSpPr>
        <p:spPr>
          <a:xfrm>
            <a:off x="1141364" y="5124020"/>
            <a:ext cx="9910859" cy="682472"/>
          </a:xfrm>
        </p:spPr>
        <p:txBody>
          <a:bodyPr rtlCol="0">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noProof="0"/>
              <a:t>Textmasterformate durch Klicken bearbeiten</a:t>
            </a:r>
          </a:p>
        </p:txBody>
      </p:sp>
      <p:sp>
        <p:nvSpPr>
          <p:cNvPr id="5" name="Datumsplatzhalter 4"/>
          <p:cNvSpPr>
            <a:spLocks noGrp="1"/>
          </p:cNvSpPr>
          <p:nvPr>
            <p:ph type="dt" sz="half" idx="10"/>
          </p:nvPr>
        </p:nvSpPr>
        <p:spPr/>
        <p:txBody>
          <a:bodyPr rtlCol="0"/>
          <a:lstStyle/>
          <a:p>
            <a:pPr rtl="0"/>
            <a:r>
              <a:rPr lang="de-DE" noProof="0"/>
              <a:t>16.05.2021</a:t>
            </a:r>
          </a:p>
        </p:txBody>
      </p:sp>
      <p:sp>
        <p:nvSpPr>
          <p:cNvPr id="6" name="Fußzeilenplatzhalter 5"/>
          <p:cNvSpPr>
            <a:spLocks noGrp="1"/>
          </p:cNvSpPr>
          <p:nvPr>
            <p:ph type="ftr" sz="quarter" idx="11"/>
          </p:nvPr>
        </p:nvSpPr>
        <p:spPr/>
        <p:txBody>
          <a:bodyPr rtlCol="0"/>
          <a:lstStyle/>
          <a:p>
            <a:pPr rtl="0"/>
            <a:r>
              <a:rPr lang="de-DE" noProof="0"/>
              <a:t>HTML Leistungsnachweis IT-S-21_01 | Maximilian Bruss</a:t>
            </a:r>
          </a:p>
        </p:txBody>
      </p:sp>
      <p:sp>
        <p:nvSpPr>
          <p:cNvPr id="7" name="Foliennummernplatzhalter 6"/>
          <p:cNvSpPr>
            <a:spLocks noGrp="1"/>
          </p:cNvSpPr>
          <p:nvPr>
            <p:ph type="sldNum" sz="quarter" idx="12"/>
          </p:nvPr>
        </p:nvSpPr>
        <p:spPr/>
        <p:txBody>
          <a:bodyPr rtlCol="0"/>
          <a:lstStyle/>
          <a:p>
            <a:pPr rtl="0"/>
            <a:fld id="{6D22F896-40B5-4ADD-8801-0D06FADFA095}" type="slidenum">
              <a:rPr lang="de-DE" noProof="0" smtClean="0"/>
              <a:t>‹Nr.›</a:t>
            </a:fld>
            <a:endParaRPr lang="de-DE"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141456" y="609600"/>
            <a:ext cx="9905955" cy="3429000"/>
          </a:xfrm>
        </p:spPr>
        <p:txBody>
          <a:bodyPr rtlCol="0" anchor="ctr">
            <a:normAutofit/>
          </a:bodyPr>
          <a:lstStyle>
            <a:lvl1pPr>
              <a:defRPr sz="3600"/>
            </a:lvl1pPr>
          </a:lstStyle>
          <a:p>
            <a:pPr rtl="0"/>
            <a:r>
              <a:rPr lang="de-DE" noProof="0"/>
              <a:t>Titelmasterformat durch Klicken bearbeiten</a:t>
            </a:r>
          </a:p>
        </p:txBody>
      </p:sp>
      <p:sp>
        <p:nvSpPr>
          <p:cNvPr id="4" name="Textplatzhalter 3"/>
          <p:cNvSpPr>
            <a:spLocks noGrp="1"/>
          </p:cNvSpPr>
          <p:nvPr>
            <p:ph type="body" sz="half" idx="2" hasCustomPrompt="1"/>
          </p:nvPr>
        </p:nvSpPr>
        <p:spPr>
          <a:xfrm>
            <a:off x="1141410" y="4419599"/>
            <a:ext cx="9904459" cy="1371599"/>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noProof="0"/>
              <a:t>Textmasterformate durch Klicken bearbeiten</a:t>
            </a:r>
          </a:p>
        </p:txBody>
      </p:sp>
      <p:sp>
        <p:nvSpPr>
          <p:cNvPr id="5" name="Datumsplatzhalter 4"/>
          <p:cNvSpPr>
            <a:spLocks noGrp="1"/>
          </p:cNvSpPr>
          <p:nvPr>
            <p:ph type="dt" sz="half" idx="10"/>
          </p:nvPr>
        </p:nvSpPr>
        <p:spPr/>
        <p:txBody>
          <a:bodyPr rtlCol="0"/>
          <a:lstStyle/>
          <a:p>
            <a:pPr rtl="0"/>
            <a:r>
              <a:rPr lang="de-DE" noProof="0"/>
              <a:t>16.05.2021</a:t>
            </a:r>
          </a:p>
        </p:txBody>
      </p:sp>
      <p:sp>
        <p:nvSpPr>
          <p:cNvPr id="6" name="Fußzeilenplatzhalter 5"/>
          <p:cNvSpPr>
            <a:spLocks noGrp="1"/>
          </p:cNvSpPr>
          <p:nvPr>
            <p:ph type="ftr" sz="quarter" idx="11"/>
          </p:nvPr>
        </p:nvSpPr>
        <p:spPr/>
        <p:txBody>
          <a:bodyPr rtlCol="0"/>
          <a:lstStyle/>
          <a:p>
            <a:pPr rtl="0"/>
            <a:r>
              <a:rPr lang="de-DE" noProof="0"/>
              <a:t>HTML Leistungsnachweis IT-S-21_01 | Maximilian Bruss</a:t>
            </a:r>
          </a:p>
        </p:txBody>
      </p:sp>
      <p:sp>
        <p:nvSpPr>
          <p:cNvPr id="7" name="Foliennummernplatzhalter 6"/>
          <p:cNvSpPr>
            <a:spLocks noGrp="1"/>
          </p:cNvSpPr>
          <p:nvPr>
            <p:ph type="sldNum" sz="quarter" idx="12"/>
          </p:nvPr>
        </p:nvSpPr>
        <p:spPr/>
        <p:txBody>
          <a:bodyPr rtlCol="0"/>
          <a:lstStyle/>
          <a:p>
            <a:pPr rtl="0"/>
            <a:fld id="{6D22F896-40B5-4ADD-8801-0D06FADFA095}" type="slidenum">
              <a:rPr lang="de-DE" noProof="0" smtClean="0"/>
              <a:t>‹Nr.›</a:t>
            </a:fld>
            <a:endParaRPr lang="de-DE"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446212" y="609599"/>
            <a:ext cx="9302752" cy="2748429"/>
          </a:xfrm>
        </p:spPr>
        <p:txBody>
          <a:bodyPr rtlCol="0" anchor="ctr">
            <a:normAutofit/>
          </a:bodyPr>
          <a:lstStyle>
            <a:lvl1pPr>
              <a:defRPr sz="3600"/>
            </a:lvl1pPr>
          </a:lstStyle>
          <a:p>
            <a:pPr rtl="0"/>
            <a:r>
              <a:rPr lang="de-DE" noProof="0"/>
              <a:t>Titelmasterformat durch Klicken bearbeiten</a:t>
            </a:r>
          </a:p>
        </p:txBody>
      </p:sp>
      <p:sp>
        <p:nvSpPr>
          <p:cNvPr id="12" name="Textplatzhalter 3"/>
          <p:cNvSpPr>
            <a:spLocks noGrp="1"/>
          </p:cNvSpPr>
          <p:nvPr>
            <p:ph type="body" sz="half" idx="13" hasCustomPrompt="1"/>
          </p:nvPr>
        </p:nvSpPr>
        <p:spPr>
          <a:xfrm>
            <a:off x="1720644" y="3365557"/>
            <a:ext cx="8752299" cy="548968"/>
          </a:xfrm>
        </p:spPr>
        <p:txBody>
          <a:bodyPr rtlCol="0"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noProof="0"/>
              <a:t>Textmasterformate durch Klicken bearbeiten</a:t>
            </a:r>
          </a:p>
        </p:txBody>
      </p:sp>
      <p:sp>
        <p:nvSpPr>
          <p:cNvPr id="4" name="Textplatzhalter 3"/>
          <p:cNvSpPr>
            <a:spLocks noGrp="1"/>
          </p:cNvSpPr>
          <p:nvPr>
            <p:ph type="body" sz="half" idx="2" hasCustomPrompt="1"/>
          </p:nvPr>
        </p:nvSpPr>
        <p:spPr>
          <a:xfrm>
            <a:off x="1141411" y="4309919"/>
            <a:ext cx="9906002" cy="1489496"/>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noProof="0"/>
              <a:t>Textmasterformate durch Klicken bearbeiten</a:t>
            </a:r>
          </a:p>
        </p:txBody>
      </p:sp>
      <p:sp>
        <p:nvSpPr>
          <p:cNvPr id="5" name="Datumsplatzhalter 4"/>
          <p:cNvSpPr>
            <a:spLocks noGrp="1"/>
          </p:cNvSpPr>
          <p:nvPr>
            <p:ph type="dt" sz="half" idx="10"/>
          </p:nvPr>
        </p:nvSpPr>
        <p:spPr/>
        <p:txBody>
          <a:bodyPr rtlCol="0"/>
          <a:lstStyle/>
          <a:p>
            <a:pPr rtl="0"/>
            <a:r>
              <a:rPr lang="de-DE" noProof="0"/>
              <a:t>16.05.2021</a:t>
            </a:r>
          </a:p>
        </p:txBody>
      </p:sp>
      <p:sp>
        <p:nvSpPr>
          <p:cNvPr id="6" name="Fußzeilenplatzhalter 5"/>
          <p:cNvSpPr>
            <a:spLocks noGrp="1"/>
          </p:cNvSpPr>
          <p:nvPr>
            <p:ph type="ftr" sz="quarter" idx="11"/>
          </p:nvPr>
        </p:nvSpPr>
        <p:spPr/>
        <p:txBody>
          <a:bodyPr rtlCol="0"/>
          <a:lstStyle/>
          <a:p>
            <a:pPr rtl="0"/>
            <a:r>
              <a:rPr lang="de-DE" noProof="0"/>
              <a:t>HTML Leistungsnachweis IT-S-21_01 | Maximilian Bruss</a:t>
            </a:r>
          </a:p>
        </p:txBody>
      </p:sp>
      <p:sp>
        <p:nvSpPr>
          <p:cNvPr id="7" name="Foliennummernplatzhalter 6"/>
          <p:cNvSpPr>
            <a:spLocks noGrp="1"/>
          </p:cNvSpPr>
          <p:nvPr>
            <p:ph type="sldNum" sz="quarter" idx="12"/>
          </p:nvPr>
        </p:nvSpPr>
        <p:spPr/>
        <p:txBody>
          <a:bodyPr rtlCol="0"/>
          <a:lstStyle/>
          <a:p>
            <a:pPr rtl="0"/>
            <a:fld id="{6D22F896-40B5-4ADD-8801-0D06FADFA095}" type="slidenum">
              <a:rPr lang="de-DE" noProof="0" smtClean="0"/>
              <a:t>‹Nr.›</a:t>
            </a:fld>
            <a:endParaRPr lang="de-DE" noProof="0"/>
          </a:p>
        </p:txBody>
      </p:sp>
      <p:sp>
        <p:nvSpPr>
          <p:cNvPr id="60" name="Textfeld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de-DE" sz="8000" noProof="0">
                <a:solidFill>
                  <a:schemeClr val="tx1"/>
                </a:solidFill>
                <a:effectLst/>
              </a:rPr>
              <a:t>"</a:t>
            </a:r>
          </a:p>
        </p:txBody>
      </p:sp>
      <p:sp>
        <p:nvSpPr>
          <p:cNvPr id="61" name="Textfeld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de-DE" sz="8000" noProof="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sitenkart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141410" y="2134041"/>
            <a:ext cx="9906001" cy="2511835"/>
          </a:xfrm>
        </p:spPr>
        <p:txBody>
          <a:bodyPr rtlCol="0" anchor="b">
            <a:normAutofit/>
          </a:bodyPr>
          <a:lstStyle>
            <a:lvl1pPr>
              <a:defRPr sz="3600"/>
            </a:lvl1pPr>
          </a:lstStyle>
          <a:p>
            <a:pPr rtl="0"/>
            <a:r>
              <a:rPr lang="de-DE" noProof="0"/>
              <a:t>Titelmasterformat durch Klicken bearbeiten</a:t>
            </a:r>
          </a:p>
        </p:txBody>
      </p:sp>
      <p:sp>
        <p:nvSpPr>
          <p:cNvPr id="4" name="Textplatzhalter 3"/>
          <p:cNvSpPr>
            <a:spLocks noGrp="1"/>
          </p:cNvSpPr>
          <p:nvPr>
            <p:ph type="body" sz="half" idx="2" hasCustomPrompt="1"/>
          </p:nvPr>
        </p:nvSpPr>
        <p:spPr>
          <a:xfrm>
            <a:off x="1141364" y="4657655"/>
            <a:ext cx="9904505" cy="1140644"/>
          </a:xfrm>
        </p:spPr>
        <p:txBody>
          <a:bodyPr rtlCol="0"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noProof="0"/>
              <a:t>Textmasterformat durch Klicken bearbeiten</a:t>
            </a:r>
          </a:p>
        </p:txBody>
      </p:sp>
      <p:sp>
        <p:nvSpPr>
          <p:cNvPr id="5" name="Datumsplatzhalter 4"/>
          <p:cNvSpPr>
            <a:spLocks noGrp="1"/>
          </p:cNvSpPr>
          <p:nvPr>
            <p:ph type="dt" sz="half" idx="10"/>
          </p:nvPr>
        </p:nvSpPr>
        <p:spPr/>
        <p:txBody>
          <a:bodyPr rtlCol="0"/>
          <a:lstStyle/>
          <a:p>
            <a:pPr rtl="0"/>
            <a:r>
              <a:rPr lang="de-DE" noProof="0"/>
              <a:t>16.05.2021</a:t>
            </a:r>
          </a:p>
        </p:txBody>
      </p:sp>
      <p:sp>
        <p:nvSpPr>
          <p:cNvPr id="6" name="Fußzeilenplatzhalter 5"/>
          <p:cNvSpPr>
            <a:spLocks noGrp="1"/>
          </p:cNvSpPr>
          <p:nvPr>
            <p:ph type="ftr" sz="quarter" idx="11"/>
          </p:nvPr>
        </p:nvSpPr>
        <p:spPr/>
        <p:txBody>
          <a:bodyPr rtlCol="0"/>
          <a:lstStyle/>
          <a:p>
            <a:pPr rtl="0"/>
            <a:r>
              <a:rPr lang="de-DE" noProof="0"/>
              <a:t>HTML Leistungsnachweis IT-S-21_01 | Maximilian Bruss</a:t>
            </a:r>
          </a:p>
        </p:txBody>
      </p:sp>
      <p:sp>
        <p:nvSpPr>
          <p:cNvPr id="7" name="Foliennummernplatzhalter 6"/>
          <p:cNvSpPr>
            <a:spLocks noGrp="1"/>
          </p:cNvSpPr>
          <p:nvPr>
            <p:ph type="sldNum" sz="quarter" idx="12"/>
          </p:nvPr>
        </p:nvSpPr>
        <p:spPr/>
        <p:txBody>
          <a:bodyPr rtlCol="0"/>
          <a:lstStyle/>
          <a:p>
            <a:pPr rtl="0"/>
            <a:fld id="{6D22F896-40B5-4ADD-8801-0D06FADFA095}" type="slidenum">
              <a:rPr lang="de-DE" noProof="0" smtClean="0"/>
              <a:t>‹Nr.›</a:t>
            </a:fld>
            <a:endParaRPr lang="de-DE"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spaltig">
    <p:spTree>
      <p:nvGrpSpPr>
        <p:cNvPr id="1" name=""/>
        <p:cNvGrpSpPr/>
        <p:nvPr/>
      </p:nvGrpSpPr>
      <p:grpSpPr>
        <a:xfrm>
          <a:off x="0" y="0"/>
          <a:ext cx="0" cy="0"/>
          <a:chOff x="0" y="0"/>
          <a:chExt cx="0" cy="0"/>
        </a:xfrm>
      </p:grpSpPr>
      <p:sp>
        <p:nvSpPr>
          <p:cNvPr id="15" name="Titel 1"/>
          <p:cNvSpPr>
            <a:spLocks noGrp="1"/>
          </p:cNvSpPr>
          <p:nvPr>
            <p:ph type="title" hasCustomPrompt="1"/>
          </p:nvPr>
        </p:nvSpPr>
        <p:spPr>
          <a:xfrm>
            <a:off x="1141413" y="609600"/>
            <a:ext cx="9905998" cy="1905000"/>
          </a:xfrm>
        </p:spPr>
        <p:txBody>
          <a:bodyPr rtlCol="0"/>
          <a:lstStyle/>
          <a:p>
            <a:pPr rtl="0"/>
            <a:r>
              <a:rPr lang="de-DE" noProof="0"/>
              <a:t>Titelmasterformat durch Klicken bearbeiten</a:t>
            </a:r>
          </a:p>
        </p:txBody>
      </p:sp>
      <p:sp>
        <p:nvSpPr>
          <p:cNvPr id="7" name="Textplatzhalter 2"/>
          <p:cNvSpPr>
            <a:spLocks noGrp="1"/>
          </p:cNvSpPr>
          <p:nvPr>
            <p:ph type="body" idx="1" hasCustomPrompt="1"/>
          </p:nvPr>
        </p:nvSpPr>
        <p:spPr>
          <a:xfrm>
            <a:off x="1141410" y="2674463"/>
            <a:ext cx="3196899"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Textmasterformate durch Klicken bearbeiten</a:t>
            </a:r>
          </a:p>
        </p:txBody>
      </p:sp>
      <p:sp>
        <p:nvSpPr>
          <p:cNvPr id="8" name="Textplatzhalter 3"/>
          <p:cNvSpPr>
            <a:spLocks noGrp="1"/>
          </p:cNvSpPr>
          <p:nvPr>
            <p:ph type="body" sz="half" idx="15" hasCustomPrompt="1"/>
          </p:nvPr>
        </p:nvSpPr>
        <p:spPr>
          <a:xfrm>
            <a:off x="1127918" y="3360263"/>
            <a:ext cx="3208735"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noProof="0"/>
              <a:t>Textmasterformate durch Klicken bearbeiten</a:t>
            </a:r>
          </a:p>
        </p:txBody>
      </p:sp>
      <p:sp>
        <p:nvSpPr>
          <p:cNvPr id="9" name="Textplatzhalter 4"/>
          <p:cNvSpPr>
            <a:spLocks noGrp="1"/>
          </p:cNvSpPr>
          <p:nvPr>
            <p:ph type="body" sz="quarter" idx="3" hasCustomPrompt="1"/>
          </p:nvPr>
        </p:nvSpPr>
        <p:spPr>
          <a:xfrm>
            <a:off x="4514766" y="2677635"/>
            <a:ext cx="3184385"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Textmasterformate durch Klicken bearbeiten</a:t>
            </a:r>
          </a:p>
        </p:txBody>
      </p:sp>
      <p:sp>
        <p:nvSpPr>
          <p:cNvPr id="10" name="Textplatzhalter 3"/>
          <p:cNvSpPr>
            <a:spLocks noGrp="1"/>
          </p:cNvSpPr>
          <p:nvPr>
            <p:ph type="body" sz="half" idx="16" hasCustomPrompt="1"/>
          </p:nvPr>
        </p:nvSpPr>
        <p:spPr>
          <a:xfrm>
            <a:off x="4504213" y="3363435"/>
            <a:ext cx="3195830"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noProof="0"/>
              <a:t>Textmasterformate durch Klicken bearbeiten</a:t>
            </a:r>
          </a:p>
        </p:txBody>
      </p:sp>
      <p:sp>
        <p:nvSpPr>
          <p:cNvPr id="11" name="Textplatzhalter 4"/>
          <p:cNvSpPr>
            <a:spLocks noGrp="1"/>
          </p:cNvSpPr>
          <p:nvPr>
            <p:ph type="body" sz="quarter" idx="13" hasCustomPrompt="1"/>
          </p:nvPr>
        </p:nvSpPr>
        <p:spPr>
          <a:xfrm>
            <a:off x="7852442" y="2674463"/>
            <a:ext cx="3194968"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Textmasterformate durch Klicken bearbeiten</a:t>
            </a:r>
          </a:p>
        </p:txBody>
      </p:sp>
      <p:sp>
        <p:nvSpPr>
          <p:cNvPr id="12" name="Textplatzhalter 3"/>
          <p:cNvSpPr>
            <a:spLocks noGrp="1"/>
          </p:cNvSpPr>
          <p:nvPr>
            <p:ph type="body" sz="half" idx="17" hasCustomPrompt="1"/>
          </p:nvPr>
        </p:nvSpPr>
        <p:spPr>
          <a:xfrm>
            <a:off x="7852442" y="3360263"/>
            <a:ext cx="3194968"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noProof="0"/>
              <a:t>Textmasterformate durch Klicken bearbeiten</a:t>
            </a:r>
          </a:p>
        </p:txBody>
      </p:sp>
      <p:sp>
        <p:nvSpPr>
          <p:cNvPr id="3" name="Datumsplatzhalter 2"/>
          <p:cNvSpPr>
            <a:spLocks noGrp="1"/>
          </p:cNvSpPr>
          <p:nvPr>
            <p:ph type="dt" sz="half" idx="10"/>
          </p:nvPr>
        </p:nvSpPr>
        <p:spPr/>
        <p:txBody>
          <a:bodyPr rtlCol="0"/>
          <a:lstStyle/>
          <a:p>
            <a:pPr rtl="0"/>
            <a:r>
              <a:rPr lang="de-DE" noProof="0"/>
              <a:t>16.05.2021</a:t>
            </a:r>
          </a:p>
        </p:txBody>
      </p:sp>
      <p:sp>
        <p:nvSpPr>
          <p:cNvPr id="4" name="Fußzeilenplatzhalter 3"/>
          <p:cNvSpPr>
            <a:spLocks noGrp="1"/>
          </p:cNvSpPr>
          <p:nvPr>
            <p:ph type="ftr" sz="quarter" idx="11"/>
          </p:nvPr>
        </p:nvSpPr>
        <p:spPr/>
        <p:txBody>
          <a:bodyPr rtlCol="0"/>
          <a:lstStyle/>
          <a:p>
            <a:pPr rtl="0"/>
            <a:r>
              <a:rPr lang="de-DE" noProof="0"/>
              <a:t>HTML Leistungsnachweis IT-S-21_01 | Maximilian Bruss</a:t>
            </a:r>
          </a:p>
        </p:txBody>
      </p:sp>
      <p:sp>
        <p:nvSpPr>
          <p:cNvPr id="5" name="Foliennummernplatzhalter 4"/>
          <p:cNvSpPr>
            <a:spLocks noGrp="1"/>
          </p:cNvSpPr>
          <p:nvPr>
            <p:ph type="sldNum" sz="quarter" idx="12"/>
          </p:nvPr>
        </p:nvSpPr>
        <p:spPr/>
        <p:txBody>
          <a:bodyPr rtlCol="0"/>
          <a:lstStyle/>
          <a:p>
            <a:pPr rtl="0"/>
            <a:fld id="{6D22F896-40B5-4ADD-8801-0D06FADFA095}" type="slidenum">
              <a:rPr lang="de-DE" noProof="0" smtClean="0"/>
              <a:t>‹Nr.›</a:t>
            </a:fld>
            <a:endParaRPr lang="de-DE"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Bildspalten">
    <p:spTree>
      <p:nvGrpSpPr>
        <p:cNvPr id="1" name=""/>
        <p:cNvGrpSpPr/>
        <p:nvPr/>
      </p:nvGrpSpPr>
      <p:grpSpPr>
        <a:xfrm>
          <a:off x="0" y="0"/>
          <a:ext cx="0" cy="0"/>
          <a:chOff x="0" y="0"/>
          <a:chExt cx="0" cy="0"/>
        </a:xfrm>
      </p:grpSpPr>
      <p:sp>
        <p:nvSpPr>
          <p:cNvPr id="30" name="Titel 1"/>
          <p:cNvSpPr>
            <a:spLocks noGrp="1"/>
          </p:cNvSpPr>
          <p:nvPr>
            <p:ph type="title" hasCustomPrompt="1"/>
          </p:nvPr>
        </p:nvSpPr>
        <p:spPr>
          <a:xfrm>
            <a:off x="1141411" y="609600"/>
            <a:ext cx="9905999" cy="1905000"/>
          </a:xfrm>
        </p:spPr>
        <p:txBody>
          <a:bodyPr rtlCol="0"/>
          <a:lstStyle/>
          <a:p>
            <a:pPr rtl="0"/>
            <a:r>
              <a:rPr lang="de-DE" noProof="0"/>
              <a:t>Titelmasterformat durch Klicken bearbeiten</a:t>
            </a:r>
          </a:p>
        </p:txBody>
      </p:sp>
      <p:sp>
        <p:nvSpPr>
          <p:cNvPr id="19" name="Textplatzhalter 2"/>
          <p:cNvSpPr>
            <a:spLocks noGrp="1"/>
          </p:cNvSpPr>
          <p:nvPr>
            <p:ph type="body" idx="1" hasCustomPrompt="1"/>
          </p:nvPr>
        </p:nvSpPr>
        <p:spPr>
          <a:xfrm>
            <a:off x="1141413" y="4404596"/>
            <a:ext cx="319524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Textmasterformate durch Klicken bearbeiten</a:t>
            </a:r>
          </a:p>
        </p:txBody>
      </p:sp>
      <p:sp>
        <p:nvSpPr>
          <p:cNvPr id="20" name="Bildplatzhalter 2"/>
          <p:cNvSpPr>
            <a:spLocks noGrp="1" noChangeAspect="1"/>
          </p:cNvSpPr>
          <p:nvPr>
            <p:ph type="pic" idx="15" hasCustomPrompt="1"/>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de-DE" noProof="0"/>
              <a:t>Klicken Sie, um ein Bild hinzuzufügen.</a:t>
            </a:r>
          </a:p>
        </p:txBody>
      </p:sp>
      <p:sp>
        <p:nvSpPr>
          <p:cNvPr id="21" name="Textplatzhalter 3"/>
          <p:cNvSpPr>
            <a:spLocks noGrp="1"/>
          </p:cNvSpPr>
          <p:nvPr>
            <p:ph type="body" sz="half" idx="18" hasCustomPrompt="1"/>
          </p:nvPr>
        </p:nvSpPr>
        <p:spPr>
          <a:xfrm>
            <a:off x="1141413" y="4980858"/>
            <a:ext cx="3195240" cy="81784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noProof="0"/>
              <a:t>Textmasterformate durch Klicken bearbeiten</a:t>
            </a:r>
          </a:p>
        </p:txBody>
      </p:sp>
      <p:sp>
        <p:nvSpPr>
          <p:cNvPr id="22" name="Textplatzhalter 4"/>
          <p:cNvSpPr>
            <a:spLocks noGrp="1"/>
          </p:cNvSpPr>
          <p:nvPr>
            <p:ph type="body" sz="quarter" idx="3" hasCustomPrompt="1"/>
          </p:nvPr>
        </p:nvSpPr>
        <p:spPr>
          <a:xfrm>
            <a:off x="4489053" y="4404596"/>
            <a:ext cx="320040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Textmasterformate durch Klicken bearbeiten</a:t>
            </a:r>
          </a:p>
        </p:txBody>
      </p:sp>
      <p:sp>
        <p:nvSpPr>
          <p:cNvPr id="23" name="Bildplatzhalter 2"/>
          <p:cNvSpPr>
            <a:spLocks noGrp="1" noChangeAspect="1"/>
          </p:cNvSpPr>
          <p:nvPr>
            <p:ph type="pic" idx="21" hasCustomPrompt="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de-DE" noProof="0"/>
              <a:t>Klicken Sie, um ein Bild hinzuzufügen.</a:t>
            </a:r>
          </a:p>
        </p:txBody>
      </p:sp>
      <p:sp>
        <p:nvSpPr>
          <p:cNvPr id="24" name="Textplatzhalter 3"/>
          <p:cNvSpPr>
            <a:spLocks noGrp="1"/>
          </p:cNvSpPr>
          <p:nvPr>
            <p:ph type="body" sz="half" idx="19" hasCustomPrompt="1"/>
          </p:nvPr>
        </p:nvSpPr>
        <p:spPr>
          <a:xfrm>
            <a:off x="4487593" y="4980857"/>
            <a:ext cx="3200400" cy="81034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noProof="0"/>
              <a:t>Textmasterformate durch Klicken bearbeiten</a:t>
            </a:r>
          </a:p>
        </p:txBody>
      </p:sp>
      <p:sp>
        <p:nvSpPr>
          <p:cNvPr id="25" name="Textplatzhalter 4"/>
          <p:cNvSpPr>
            <a:spLocks noGrp="1"/>
          </p:cNvSpPr>
          <p:nvPr>
            <p:ph type="body" sz="quarter" idx="13" hasCustomPrompt="1"/>
          </p:nvPr>
        </p:nvSpPr>
        <p:spPr>
          <a:xfrm>
            <a:off x="7852567" y="4404595"/>
            <a:ext cx="3190741"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 durch Klicken bearbeiten</a:t>
            </a:r>
          </a:p>
        </p:txBody>
      </p:sp>
      <p:sp>
        <p:nvSpPr>
          <p:cNvPr id="26" name="Bildplatzhalter 2"/>
          <p:cNvSpPr>
            <a:spLocks noGrp="1" noChangeAspect="1"/>
          </p:cNvSpPr>
          <p:nvPr>
            <p:ph type="pic" idx="22" hasCustomPrompt="1"/>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de-DE" noProof="0"/>
              <a:t>Klicken Sie, um ein Bild hinzuzufügen.</a:t>
            </a:r>
          </a:p>
        </p:txBody>
      </p:sp>
      <p:sp>
        <p:nvSpPr>
          <p:cNvPr id="27" name="Textplatzhalter 3"/>
          <p:cNvSpPr>
            <a:spLocks noGrp="1"/>
          </p:cNvSpPr>
          <p:nvPr>
            <p:ph type="body" sz="half" idx="20" hasCustomPrompt="1"/>
          </p:nvPr>
        </p:nvSpPr>
        <p:spPr>
          <a:xfrm>
            <a:off x="7852442" y="4980854"/>
            <a:ext cx="3194968" cy="810345"/>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noProof="0"/>
              <a:t>Textmasterformate durch Klicken bearbeiten</a:t>
            </a:r>
          </a:p>
        </p:txBody>
      </p:sp>
      <p:sp>
        <p:nvSpPr>
          <p:cNvPr id="3" name="Datumsplatzhalter 2"/>
          <p:cNvSpPr>
            <a:spLocks noGrp="1"/>
          </p:cNvSpPr>
          <p:nvPr>
            <p:ph type="dt" sz="half" idx="10"/>
          </p:nvPr>
        </p:nvSpPr>
        <p:spPr/>
        <p:txBody>
          <a:bodyPr rtlCol="0"/>
          <a:lstStyle/>
          <a:p>
            <a:pPr rtl="0"/>
            <a:r>
              <a:rPr lang="de-DE" noProof="0"/>
              <a:t>16.05.2021</a:t>
            </a:r>
          </a:p>
        </p:txBody>
      </p:sp>
      <p:sp>
        <p:nvSpPr>
          <p:cNvPr id="4" name="Fußzeilenplatzhalter 3"/>
          <p:cNvSpPr>
            <a:spLocks noGrp="1"/>
          </p:cNvSpPr>
          <p:nvPr>
            <p:ph type="ftr" sz="quarter" idx="11"/>
          </p:nvPr>
        </p:nvSpPr>
        <p:spPr/>
        <p:txBody>
          <a:bodyPr rtlCol="0"/>
          <a:lstStyle/>
          <a:p>
            <a:pPr rtl="0"/>
            <a:r>
              <a:rPr lang="de-DE" noProof="0"/>
              <a:t>HTML Leistungsnachweis IT-S-21_01 | Maximilian Bruss</a:t>
            </a:r>
          </a:p>
        </p:txBody>
      </p:sp>
      <p:sp>
        <p:nvSpPr>
          <p:cNvPr id="5" name="Foliennummernplatzhalter 4"/>
          <p:cNvSpPr>
            <a:spLocks noGrp="1"/>
          </p:cNvSpPr>
          <p:nvPr>
            <p:ph type="sldNum" sz="quarter" idx="12"/>
          </p:nvPr>
        </p:nvSpPr>
        <p:spPr/>
        <p:txBody>
          <a:bodyPr rtlCol="0"/>
          <a:lstStyle/>
          <a:p>
            <a:pPr rtl="0"/>
            <a:fld id="{6D22F896-40B5-4ADD-8801-0D06FADFA095}" type="slidenum">
              <a:rPr lang="de-DE" noProof="0" smtClean="0"/>
              <a:t>‹Nr.›</a:t>
            </a:fld>
            <a:endParaRPr lang="de-DE"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p>
            <a:pPr rtl="0"/>
            <a:r>
              <a:rPr lang="de-DE" noProof="0"/>
              <a:t>Titelmasterformat durch Klicken bearbeiten</a:t>
            </a:r>
          </a:p>
        </p:txBody>
      </p:sp>
      <p:sp>
        <p:nvSpPr>
          <p:cNvPr id="3" name="Vertikaler Textplatzhalter 2"/>
          <p:cNvSpPr>
            <a:spLocks noGrp="1"/>
          </p:cNvSpPr>
          <p:nvPr>
            <p:ph type="body" orient="vert" idx="1" hasCustomPrompt="1"/>
          </p:nvPr>
        </p:nvSpPr>
        <p:spPr/>
        <p:txBody>
          <a:bodyPr vert="eaVert" rtlCol="0" anchor="t"/>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Datumsplatzhalter 3"/>
          <p:cNvSpPr>
            <a:spLocks noGrp="1"/>
          </p:cNvSpPr>
          <p:nvPr>
            <p:ph type="dt" sz="half" idx="10"/>
          </p:nvPr>
        </p:nvSpPr>
        <p:spPr/>
        <p:txBody>
          <a:bodyPr rtlCol="0"/>
          <a:lstStyle/>
          <a:p>
            <a:pPr rtl="0"/>
            <a:r>
              <a:rPr lang="de-DE" noProof="0"/>
              <a:t>16.05.2021</a:t>
            </a:r>
          </a:p>
        </p:txBody>
      </p:sp>
      <p:sp>
        <p:nvSpPr>
          <p:cNvPr id="5" name="Fußzeilenplatzhalter 4"/>
          <p:cNvSpPr>
            <a:spLocks noGrp="1"/>
          </p:cNvSpPr>
          <p:nvPr>
            <p:ph type="ftr" sz="quarter" idx="11"/>
          </p:nvPr>
        </p:nvSpPr>
        <p:spPr/>
        <p:txBody>
          <a:bodyPr rtlCol="0"/>
          <a:lstStyle/>
          <a:p>
            <a:pPr rtl="0"/>
            <a:r>
              <a:rPr lang="de-DE" noProof="0"/>
              <a:t>HTML Leistungsnachweis IT-S-21_01 | Maximilian Bruss</a:t>
            </a:r>
          </a:p>
        </p:txBody>
      </p:sp>
      <p:sp>
        <p:nvSpPr>
          <p:cNvPr id="6" name="Foliennummernplatzhalter 5"/>
          <p:cNvSpPr>
            <a:spLocks noGrp="1"/>
          </p:cNvSpPr>
          <p:nvPr>
            <p:ph type="sldNum" sz="quarter" idx="12"/>
          </p:nvPr>
        </p:nvSpPr>
        <p:spPr/>
        <p:txBody>
          <a:bodyPr rtlCol="0"/>
          <a:lstStyle/>
          <a:p>
            <a:pPr rtl="0"/>
            <a:fld id="{6D22F896-40B5-4ADD-8801-0D06FADFA095}" type="slidenum">
              <a:rPr lang="de-DE" noProof="0" smtClean="0"/>
              <a:t>‹Nr.›</a:t>
            </a:fld>
            <a:endParaRPr lang="de-DE"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hasCustomPrompt="1"/>
          </p:nvPr>
        </p:nvSpPr>
        <p:spPr>
          <a:xfrm>
            <a:off x="9042400" y="609599"/>
            <a:ext cx="2005011" cy="5181601"/>
          </a:xfrm>
        </p:spPr>
        <p:txBody>
          <a:bodyPr vert="eaVert" rtlCol="0"/>
          <a:lstStyle/>
          <a:p>
            <a:pPr rtl="0"/>
            <a:r>
              <a:rPr lang="de-DE" noProof="0"/>
              <a:t>Titelmasterformat durch Klicken bearbeiten</a:t>
            </a:r>
          </a:p>
        </p:txBody>
      </p:sp>
      <p:sp>
        <p:nvSpPr>
          <p:cNvPr id="3" name="Vertikaler Textplatzhalter 2"/>
          <p:cNvSpPr>
            <a:spLocks noGrp="1"/>
          </p:cNvSpPr>
          <p:nvPr>
            <p:ph type="body" orient="vert" idx="1" hasCustomPrompt="1"/>
          </p:nvPr>
        </p:nvSpPr>
        <p:spPr>
          <a:xfrm>
            <a:off x="1141410" y="609599"/>
            <a:ext cx="7748590" cy="5181601"/>
          </a:xfrm>
        </p:spPr>
        <p:txBody>
          <a:bodyPr vert="eaVert" rtlCol="0"/>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Datumsplatzhalter 3"/>
          <p:cNvSpPr>
            <a:spLocks noGrp="1"/>
          </p:cNvSpPr>
          <p:nvPr>
            <p:ph type="dt" sz="half" idx="10"/>
          </p:nvPr>
        </p:nvSpPr>
        <p:spPr/>
        <p:txBody>
          <a:bodyPr rtlCol="0"/>
          <a:lstStyle/>
          <a:p>
            <a:pPr rtl="0"/>
            <a:r>
              <a:rPr lang="de-DE" noProof="0"/>
              <a:t>16.05.2021</a:t>
            </a:r>
          </a:p>
        </p:txBody>
      </p:sp>
      <p:sp>
        <p:nvSpPr>
          <p:cNvPr id="5" name="Fußzeilenplatzhalter 4"/>
          <p:cNvSpPr>
            <a:spLocks noGrp="1"/>
          </p:cNvSpPr>
          <p:nvPr>
            <p:ph type="ftr" sz="quarter" idx="11"/>
          </p:nvPr>
        </p:nvSpPr>
        <p:spPr/>
        <p:txBody>
          <a:bodyPr rtlCol="0"/>
          <a:lstStyle/>
          <a:p>
            <a:pPr rtl="0"/>
            <a:r>
              <a:rPr lang="de-DE" noProof="0"/>
              <a:t>HTML Leistungsnachweis IT-S-21_01 | Maximilian Bruss</a:t>
            </a:r>
          </a:p>
        </p:txBody>
      </p:sp>
      <p:sp>
        <p:nvSpPr>
          <p:cNvPr id="6" name="Foliennummernplatzhalter 5"/>
          <p:cNvSpPr>
            <a:spLocks noGrp="1"/>
          </p:cNvSpPr>
          <p:nvPr>
            <p:ph type="sldNum" sz="quarter" idx="12"/>
          </p:nvPr>
        </p:nvSpPr>
        <p:spPr/>
        <p:txBody>
          <a:bodyPr rtlCol="0"/>
          <a:lstStyle/>
          <a:p>
            <a:pPr rtl="0"/>
            <a:fld id="{6D22F896-40B5-4ADD-8801-0D06FADFA095}" type="slidenum">
              <a:rPr lang="de-DE" noProof="0" smtClean="0"/>
              <a:t>‹Nr.›</a:t>
            </a:fld>
            <a:endParaRPr lang="de-DE"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p>
            <a:pPr rtl="0"/>
            <a:r>
              <a:rPr lang="de-DE" noProof="0"/>
              <a:t>Titelmasterformat durch Klicken bearbeiten</a:t>
            </a:r>
          </a:p>
        </p:txBody>
      </p:sp>
      <p:sp>
        <p:nvSpPr>
          <p:cNvPr id="3" name="Inhaltsplatzhalter 2"/>
          <p:cNvSpPr>
            <a:spLocks noGrp="1"/>
          </p:cNvSpPr>
          <p:nvPr>
            <p:ph idx="1" hasCustomPrompt="1"/>
          </p:nvPr>
        </p:nvSpPr>
        <p:spPr/>
        <p:txBody>
          <a:bodyPr rtlCol="0"/>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Datumsplatzhalter 3"/>
          <p:cNvSpPr>
            <a:spLocks noGrp="1"/>
          </p:cNvSpPr>
          <p:nvPr>
            <p:ph type="dt" sz="half" idx="10"/>
          </p:nvPr>
        </p:nvSpPr>
        <p:spPr/>
        <p:txBody>
          <a:bodyPr rtlCol="0"/>
          <a:lstStyle/>
          <a:p>
            <a:pPr rtl="0"/>
            <a:r>
              <a:rPr lang="de-DE" noProof="0"/>
              <a:t>16.05.2021</a:t>
            </a:r>
          </a:p>
        </p:txBody>
      </p:sp>
      <p:sp>
        <p:nvSpPr>
          <p:cNvPr id="5" name="Fußzeilenplatzhalter 4"/>
          <p:cNvSpPr>
            <a:spLocks noGrp="1"/>
          </p:cNvSpPr>
          <p:nvPr>
            <p:ph type="ftr" sz="quarter" idx="11"/>
          </p:nvPr>
        </p:nvSpPr>
        <p:spPr/>
        <p:txBody>
          <a:bodyPr rtlCol="0"/>
          <a:lstStyle/>
          <a:p>
            <a:pPr rtl="0"/>
            <a:r>
              <a:rPr lang="de-DE" noProof="0"/>
              <a:t>HTML Leistungsnachweis IT-S-21_01 | Maximilian Bruss</a:t>
            </a:r>
          </a:p>
        </p:txBody>
      </p:sp>
      <p:sp>
        <p:nvSpPr>
          <p:cNvPr id="6" name="Foliennummernplatzhalter 5"/>
          <p:cNvSpPr>
            <a:spLocks noGrp="1"/>
          </p:cNvSpPr>
          <p:nvPr>
            <p:ph type="sldNum" sz="quarter" idx="12"/>
          </p:nvPr>
        </p:nvSpPr>
        <p:spPr/>
        <p:txBody>
          <a:bodyPr rtlCol="0"/>
          <a:lstStyle/>
          <a:p>
            <a:pPr rtl="0"/>
            <a:fld id="{6D22F896-40B5-4ADD-8801-0D06FADFA095}" type="slidenum">
              <a:rPr lang="de-DE" noProof="0" smtClean="0"/>
              <a:t>‹Nr.›</a:t>
            </a:fld>
            <a:endParaRPr lang="de-DE"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141411" y="1419226"/>
            <a:ext cx="9906000" cy="2852737"/>
          </a:xfrm>
        </p:spPr>
        <p:txBody>
          <a:bodyPr rtlCol="0" anchor="b">
            <a:normAutofit/>
          </a:bodyPr>
          <a:lstStyle>
            <a:lvl1pPr>
              <a:defRPr sz="3600"/>
            </a:lvl1pPr>
          </a:lstStyle>
          <a:p>
            <a:pPr rtl="0"/>
            <a:r>
              <a:rPr lang="de-DE" noProof="0"/>
              <a:t>Titelmasterformat durch Klicken bearbeiten</a:t>
            </a:r>
          </a:p>
        </p:txBody>
      </p:sp>
      <p:sp>
        <p:nvSpPr>
          <p:cNvPr id="3" name="Textplatzhalter 2"/>
          <p:cNvSpPr>
            <a:spLocks noGrp="1"/>
          </p:cNvSpPr>
          <p:nvPr>
            <p:ph type="body" idx="1" hasCustomPrompt="1"/>
          </p:nvPr>
        </p:nvSpPr>
        <p:spPr>
          <a:xfrm>
            <a:off x="1141411" y="4424362"/>
            <a:ext cx="9906000" cy="1374776"/>
          </a:xfrm>
        </p:spPr>
        <p:txBody>
          <a:bodyPr rtlCol="0">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de-DE" noProof="0"/>
              <a:t>Textmasterformate durch Klicken bearbeiten</a:t>
            </a:r>
          </a:p>
        </p:txBody>
      </p:sp>
      <p:sp>
        <p:nvSpPr>
          <p:cNvPr id="4" name="Datumsplatzhalter 3"/>
          <p:cNvSpPr>
            <a:spLocks noGrp="1"/>
          </p:cNvSpPr>
          <p:nvPr>
            <p:ph type="dt" sz="half" idx="10"/>
          </p:nvPr>
        </p:nvSpPr>
        <p:spPr/>
        <p:txBody>
          <a:bodyPr rtlCol="0"/>
          <a:lstStyle/>
          <a:p>
            <a:pPr rtl="0"/>
            <a:r>
              <a:rPr lang="de-DE" noProof="0"/>
              <a:t>16.05.2021</a:t>
            </a:r>
          </a:p>
        </p:txBody>
      </p:sp>
      <p:sp>
        <p:nvSpPr>
          <p:cNvPr id="5" name="Fußzeilenplatzhalter 4"/>
          <p:cNvSpPr>
            <a:spLocks noGrp="1"/>
          </p:cNvSpPr>
          <p:nvPr>
            <p:ph type="ftr" sz="quarter" idx="11"/>
          </p:nvPr>
        </p:nvSpPr>
        <p:spPr/>
        <p:txBody>
          <a:bodyPr rtlCol="0"/>
          <a:lstStyle/>
          <a:p>
            <a:pPr rtl="0"/>
            <a:r>
              <a:rPr lang="de-DE" noProof="0"/>
              <a:t>HTML Leistungsnachweis IT-S-21_01 | Maximilian Bruss</a:t>
            </a:r>
          </a:p>
        </p:txBody>
      </p:sp>
      <p:sp>
        <p:nvSpPr>
          <p:cNvPr id="6" name="Foliennummernplatzhalter 5"/>
          <p:cNvSpPr>
            <a:spLocks noGrp="1"/>
          </p:cNvSpPr>
          <p:nvPr>
            <p:ph type="sldNum" sz="quarter" idx="12"/>
          </p:nvPr>
        </p:nvSpPr>
        <p:spPr/>
        <p:txBody>
          <a:bodyPr rtlCol="0"/>
          <a:lstStyle/>
          <a:p>
            <a:pPr rtl="0"/>
            <a:fld id="{6D22F896-40B5-4ADD-8801-0D06FADFA095}" type="slidenum">
              <a:rPr lang="de-DE" noProof="0" smtClean="0"/>
              <a:t>‹Nr.›</a:t>
            </a:fld>
            <a:endParaRPr lang="de-DE"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p>
            <a:pPr rtl="0"/>
            <a:r>
              <a:rPr lang="de-DE" noProof="0"/>
              <a:t>Titelmasterformat durch Klicken bearbeiten</a:t>
            </a:r>
          </a:p>
        </p:txBody>
      </p:sp>
      <p:sp>
        <p:nvSpPr>
          <p:cNvPr id="3" name="Inhaltsplatzhalter 2"/>
          <p:cNvSpPr>
            <a:spLocks noGrp="1"/>
          </p:cNvSpPr>
          <p:nvPr>
            <p:ph sz="half" idx="1" hasCustomPrompt="1"/>
          </p:nvPr>
        </p:nvSpPr>
        <p:spPr>
          <a:xfrm>
            <a:off x="1141410" y="2249486"/>
            <a:ext cx="4878389" cy="3541714"/>
          </a:xfrm>
        </p:spPr>
        <p:txBody>
          <a:bodyPr rtlCol="0"/>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Inhaltsplatzhalter 3"/>
          <p:cNvSpPr>
            <a:spLocks noGrp="1"/>
          </p:cNvSpPr>
          <p:nvPr>
            <p:ph sz="half" idx="2" hasCustomPrompt="1"/>
          </p:nvPr>
        </p:nvSpPr>
        <p:spPr>
          <a:xfrm>
            <a:off x="6172200" y="2249486"/>
            <a:ext cx="4875211" cy="3541714"/>
          </a:xfrm>
        </p:spPr>
        <p:txBody>
          <a:bodyPr rtlCol="0"/>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5" name="Datumsplatzhalter 4"/>
          <p:cNvSpPr>
            <a:spLocks noGrp="1"/>
          </p:cNvSpPr>
          <p:nvPr>
            <p:ph type="dt" sz="half" idx="10"/>
          </p:nvPr>
        </p:nvSpPr>
        <p:spPr/>
        <p:txBody>
          <a:bodyPr rtlCol="0"/>
          <a:lstStyle/>
          <a:p>
            <a:pPr rtl="0"/>
            <a:r>
              <a:rPr lang="de-DE" noProof="0"/>
              <a:t>16.05.2021</a:t>
            </a:r>
          </a:p>
        </p:txBody>
      </p:sp>
      <p:sp>
        <p:nvSpPr>
          <p:cNvPr id="6" name="Fußzeilenplatzhalter 5"/>
          <p:cNvSpPr>
            <a:spLocks noGrp="1"/>
          </p:cNvSpPr>
          <p:nvPr>
            <p:ph type="ftr" sz="quarter" idx="11"/>
          </p:nvPr>
        </p:nvSpPr>
        <p:spPr/>
        <p:txBody>
          <a:bodyPr rtlCol="0"/>
          <a:lstStyle/>
          <a:p>
            <a:pPr rtl="0"/>
            <a:r>
              <a:rPr lang="de-DE" noProof="0"/>
              <a:t>HTML Leistungsnachweis IT-S-21_01 | Maximilian Bruss</a:t>
            </a:r>
          </a:p>
        </p:txBody>
      </p:sp>
      <p:sp>
        <p:nvSpPr>
          <p:cNvPr id="7" name="Foliennummernplatzhalter 6"/>
          <p:cNvSpPr>
            <a:spLocks noGrp="1"/>
          </p:cNvSpPr>
          <p:nvPr>
            <p:ph type="sldNum" sz="quarter" idx="12"/>
          </p:nvPr>
        </p:nvSpPr>
        <p:spPr/>
        <p:txBody>
          <a:bodyPr rtlCol="0"/>
          <a:lstStyle/>
          <a:p>
            <a:pPr rtl="0"/>
            <a:fld id="{6D22F896-40B5-4ADD-8801-0D06FADFA095}" type="slidenum">
              <a:rPr lang="de-DE" noProof="0" smtClean="0"/>
              <a:t>‹Nr.›</a:t>
            </a:fld>
            <a:endParaRPr lang="de-DE"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141411" y="619126"/>
            <a:ext cx="9906000" cy="1477961"/>
          </a:xfrm>
        </p:spPr>
        <p:txBody>
          <a:bodyPr rtlCol="0"/>
          <a:lstStyle/>
          <a:p>
            <a:pPr rtl="0"/>
            <a:r>
              <a:rPr lang="de-DE" noProof="0"/>
              <a:t>Titelmasterformat durch Klicken bearbeiten</a:t>
            </a:r>
          </a:p>
        </p:txBody>
      </p:sp>
      <p:sp>
        <p:nvSpPr>
          <p:cNvPr id="3" name="Textplatzhalter 2"/>
          <p:cNvSpPr>
            <a:spLocks noGrp="1"/>
          </p:cNvSpPr>
          <p:nvPr>
            <p:ph type="body" idx="1" hasCustomPrompt="1"/>
          </p:nvPr>
        </p:nvSpPr>
        <p:spPr>
          <a:xfrm>
            <a:off x="1370019" y="2249486"/>
            <a:ext cx="4649783"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 durch Klicken bearbeiten</a:t>
            </a:r>
          </a:p>
        </p:txBody>
      </p:sp>
      <p:sp>
        <p:nvSpPr>
          <p:cNvPr id="4" name="Inhaltsplatzhalter 3"/>
          <p:cNvSpPr>
            <a:spLocks noGrp="1"/>
          </p:cNvSpPr>
          <p:nvPr>
            <p:ph sz="half" idx="2" hasCustomPrompt="1"/>
          </p:nvPr>
        </p:nvSpPr>
        <p:spPr>
          <a:xfrm>
            <a:off x="1141410" y="3073397"/>
            <a:ext cx="4878391" cy="2717801"/>
          </a:xfrm>
        </p:spPr>
        <p:txBody>
          <a:bodyPr rtlCol="0"/>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5" name="Textplatzhalter 4"/>
          <p:cNvSpPr>
            <a:spLocks noGrp="1"/>
          </p:cNvSpPr>
          <p:nvPr>
            <p:ph type="body" sz="quarter" idx="3" hasCustomPrompt="1"/>
          </p:nvPr>
        </p:nvSpPr>
        <p:spPr>
          <a:xfrm>
            <a:off x="6400808" y="2249485"/>
            <a:ext cx="4646602"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 durch Klicken bearbeiten</a:t>
            </a:r>
          </a:p>
        </p:txBody>
      </p:sp>
      <p:sp>
        <p:nvSpPr>
          <p:cNvPr id="6" name="Inhaltsplatzhalter 5"/>
          <p:cNvSpPr>
            <a:spLocks noGrp="1"/>
          </p:cNvSpPr>
          <p:nvPr>
            <p:ph sz="quarter" idx="4" hasCustomPrompt="1"/>
          </p:nvPr>
        </p:nvSpPr>
        <p:spPr>
          <a:xfrm>
            <a:off x="6172200" y="3073397"/>
            <a:ext cx="4875210" cy="2717801"/>
          </a:xfrm>
        </p:spPr>
        <p:txBody>
          <a:bodyPr rtlCol="0"/>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7" name="Datumsplatzhalter 6"/>
          <p:cNvSpPr>
            <a:spLocks noGrp="1"/>
          </p:cNvSpPr>
          <p:nvPr>
            <p:ph type="dt" sz="half" idx="10"/>
          </p:nvPr>
        </p:nvSpPr>
        <p:spPr/>
        <p:txBody>
          <a:bodyPr rtlCol="0"/>
          <a:lstStyle/>
          <a:p>
            <a:pPr rtl="0"/>
            <a:r>
              <a:rPr lang="de-DE" noProof="0"/>
              <a:t>16.05.2021</a:t>
            </a:r>
          </a:p>
        </p:txBody>
      </p:sp>
      <p:sp>
        <p:nvSpPr>
          <p:cNvPr id="8" name="Fußzeilenplatzhalter 7"/>
          <p:cNvSpPr>
            <a:spLocks noGrp="1"/>
          </p:cNvSpPr>
          <p:nvPr>
            <p:ph type="ftr" sz="quarter" idx="11"/>
          </p:nvPr>
        </p:nvSpPr>
        <p:spPr/>
        <p:txBody>
          <a:bodyPr rtlCol="0"/>
          <a:lstStyle/>
          <a:p>
            <a:pPr rtl="0"/>
            <a:r>
              <a:rPr lang="de-DE" noProof="0"/>
              <a:t>HTML Leistungsnachweis IT-S-21_01 | Maximilian Bruss</a:t>
            </a:r>
          </a:p>
        </p:txBody>
      </p:sp>
      <p:sp>
        <p:nvSpPr>
          <p:cNvPr id="9" name="Foliennummernplatzhalter 8"/>
          <p:cNvSpPr>
            <a:spLocks noGrp="1"/>
          </p:cNvSpPr>
          <p:nvPr>
            <p:ph type="sldNum" sz="quarter" idx="12"/>
          </p:nvPr>
        </p:nvSpPr>
        <p:spPr/>
        <p:txBody>
          <a:bodyPr rtlCol="0"/>
          <a:lstStyle/>
          <a:p>
            <a:pPr rtl="0"/>
            <a:fld id="{6D22F896-40B5-4ADD-8801-0D06FADFA095}" type="slidenum">
              <a:rPr lang="de-DE" noProof="0" smtClean="0"/>
              <a:t>‹Nr.›</a:t>
            </a:fld>
            <a:endParaRPr lang="de-DE"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rtlCol="0"/>
          <a:lstStyle/>
          <a:p>
            <a:pPr rtl="0"/>
            <a:r>
              <a:rPr lang="de-DE" noProof="0"/>
              <a:t>Titelmasterformat durch Klicken bearbeiten</a:t>
            </a:r>
          </a:p>
        </p:txBody>
      </p:sp>
      <p:sp>
        <p:nvSpPr>
          <p:cNvPr id="3" name="Datumsplatzhalter 2"/>
          <p:cNvSpPr>
            <a:spLocks noGrp="1"/>
          </p:cNvSpPr>
          <p:nvPr>
            <p:ph type="dt" sz="half" idx="10"/>
          </p:nvPr>
        </p:nvSpPr>
        <p:spPr/>
        <p:txBody>
          <a:bodyPr rtlCol="0"/>
          <a:lstStyle/>
          <a:p>
            <a:pPr rtl="0"/>
            <a:r>
              <a:rPr lang="de-DE" noProof="0"/>
              <a:t>16.05.2021</a:t>
            </a:r>
          </a:p>
        </p:txBody>
      </p:sp>
      <p:sp>
        <p:nvSpPr>
          <p:cNvPr id="4" name="Fußzeilenplatzhalter 3"/>
          <p:cNvSpPr>
            <a:spLocks noGrp="1"/>
          </p:cNvSpPr>
          <p:nvPr>
            <p:ph type="ftr" sz="quarter" idx="11"/>
          </p:nvPr>
        </p:nvSpPr>
        <p:spPr/>
        <p:txBody>
          <a:bodyPr rtlCol="0"/>
          <a:lstStyle/>
          <a:p>
            <a:pPr rtl="0"/>
            <a:r>
              <a:rPr lang="de-DE" noProof="0"/>
              <a:t>HTML Leistungsnachweis IT-S-21_01 | Maximilian Bruss</a:t>
            </a:r>
          </a:p>
        </p:txBody>
      </p:sp>
      <p:sp>
        <p:nvSpPr>
          <p:cNvPr id="5" name="Foliennummernplatzhalter 4"/>
          <p:cNvSpPr>
            <a:spLocks noGrp="1"/>
          </p:cNvSpPr>
          <p:nvPr>
            <p:ph type="sldNum" sz="quarter" idx="12"/>
          </p:nvPr>
        </p:nvSpPr>
        <p:spPr/>
        <p:txBody>
          <a:bodyPr rtlCol="0"/>
          <a:lstStyle/>
          <a:p>
            <a:pPr rtl="0"/>
            <a:fld id="{6D22F896-40B5-4ADD-8801-0D06FADFA095}" type="slidenum">
              <a:rPr lang="de-DE" noProof="0" smtClean="0"/>
              <a:t>‹Nr.›</a:t>
            </a:fld>
            <a:endParaRPr lang="de-DE"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rtlCol="0"/>
          <a:lstStyle/>
          <a:p>
            <a:pPr rtl="0"/>
            <a:r>
              <a:rPr lang="de-DE" noProof="0"/>
              <a:t>16.05.2021</a:t>
            </a:r>
          </a:p>
        </p:txBody>
      </p:sp>
      <p:sp>
        <p:nvSpPr>
          <p:cNvPr id="3" name="Fußzeilenplatzhalter 2"/>
          <p:cNvSpPr>
            <a:spLocks noGrp="1"/>
          </p:cNvSpPr>
          <p:nvPr>
            <p:ph type="ftr" sz="quarter" idx="11"/>
          </p:nvPr>
        </p:nvSpPr>
        <p:spPr/>
        <p:txBody>
          <a:bodyPr rtlCol="0"/>
          <a:lstStyle/>
          <a:p>
            <a:pPr rtl="0"/>
            <a:r>
              <a:rPr lang="de-DE" noProof="0"/>
              <a:t>HTML Leistungsnachweis IT-S-21_01 | Maximilian Bruss</a:t>
            </a:r>
          </a:p>
        </p:txBody>
      </p:sp>
      <p:sp>
        <p:nvSpPr>
          <p:cNvPr id="4" name="Foliennummernplatzhalter 3"/>
          <p:cNvSpPr>
            <a:spLocks noGrp="1"/>
          </p:cNvSpPr>
          <p:nvPr>
            <p:ph type="sldNum" sz="quarter" idx="12"/>
          </p:nvPr>
        </p:nvSpPr>
        <p:spPr/>
        <p:txBody>
          <a:bodyPr rtlCol="0"/>
          <a:lstStyle/>
          <a:p>
            <a:pPr rtl="0"/>
            <a:fld id="{6D22F896-40B5-4ADD-8801-0D06FADFA095}" type="slidenum">
              <a:rPr lang="de-DE" noProof="0" smtClean="0"/>
              <a:t>‹Nr.›</a:t>
            </a:fld>
            <a:endParaRPr lang="de-DE"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146705" y="609601"/>
            <a:ext cx="3856037" cy="1639884"/>
          </a:xfrm>
        </p:spPr>
        <p:txBody>
          <a:bodyPr rtlCol="0" anchor="b"/>
          <a:lstStyle>
            <a:lvl1pPr>
              <a:defRPr sz="3200"/>
            </a:lvl1pPr>
          </a:lstStyle>
          <a:p>
            <a:pPr rtl="0"/>
            <a:r>
              <a:rPr lang="de-DE" noProof="0"/>
              <a:t>Titelmasterformat durch Klicken bearbeiten</a:t>
            </a:r>
          </a:p>
        </p:txBody>
      </p:sp>
      <p:sp>
        <p:nvSpPr>
          <p:cNvPr id="3" name="Inhaltsplatzhalter 2"/>
          <p:cNvSpPr>
            <a:spLocks noGrp="1"/>
          </p:cNvSpPr>
          <p:nvPr>
            <p:ph idx="1" hasCustomPrompt="1"/>
          </p:nvPr>
        </p:nvSpPr>
        <p:spPr>
          <a:xfrm>
            <a:off x="5156200" y="592666"/>
            <a:ext cx="5891209" cy="5198534"/>
          </a:xfrm>
        </p:spPr>
        <p:txBody>
          <a:bodyPr rtlCol="0" anchor="ct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Textplatzhalter 3"/>
          <p:cNvSpPr>
            <a:spLocks noGrp="1"/>
          </p:cNvSpPr>
          <p:nvPr>
            <p:ph type="body" sz="half" idx="2" hasCustomPrompt="1"/>
          </p:nvPr>
        </p:nvSpPr>
        <p:spPr>
          <a:xfrm>
            <a:off x="1146705" y="2249486"/>
            <a:ext cx="3856037"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noProof="0"/>
              <a:t>Textmasterformate durch Klicken bearbeiten</a:t>
            </a:r>
          </a:p>
        </p:txBody>
      </p:sp>
      <p:sp>
        <p:nvSpPr>
          <p:cNvPr id="5" name="Datumsplatzhalter 4"/>
          <p:cNvSpPr>
            <a:spLocks noGrp="1"/>
          </p:cNvSpPr>
          <p:nvPr>
            <p:ph type="dt" sz="half" idx="10"/>
          </p:nvPr>
        </p:nvSpPr>
        <p:spPr/>
        <p:txBody>
          <a:bodyPr rtlCol="0"/>
          <a:lstStyle/>
          <a:p>
            <a:pPr rtl="0"/>
            <a:r>
              <a:rPr lang="de-DE" noProof="0"/>
              <a:t>16.05.2021</a:t>
            </a:r>
          </a:p>
        </p:txBody>
      </p:sp>
      <p:sp>
        <p:nvSpPr>
          <p:cNvPr id="6" name="Fußzeilenplatzhalter 5"/>
          <p:cNvSpPr>
            <a:spLocks noGrp="1"/>
          </p:cNvSpPr>
          <p:nvPr>
            <p:ph type="ftr" sz="quarter" idx="11"/>
          </p:nvPr>
        </p:nvSpPr>
        <p:spPr/>
        <p:txBody>
          <a:bodyPr rtlCol="0"/>
          <a:lstStyle/>
          <a:p>
            <a:pPr rtl="0"/>
            <a:r>
              <a:rPr lang="de-DE" noProof="0"/>
              <a:t>HTML Leistungsnachweis IT-S-21_01 | Maximilian Bruss</a:t>
            </a:r>
          </a:p>
        </p:txBody>
      </p:sp>
      <p:sp>
        <p:nvSpPr>
          <p:cNvPr id="7" name="Foliennummernplatzhalter 6"/>
          <p:cNvSpPr>
            <a:spLocks noGrp="1"/>
          </p:cNvSpPr>
          <p:nvPr>
            <p:ph type="sldNum" sz="quarter" idx="12"/>
          </p:nvPr>
        </p:nvSpPr>
        <p:spPr/>
        <p:txBody>
          <a:bodyPr rtlCol="0"/>
          <a:lstStyle/>
          <a:p>
            <a:pPr rtl="0"/>
            <a:fld id="{6D22F896-40B5-4ADD-8801-0D06FADFA095}" type="slidenum">
              <a:rPr lang="de-DE" noProof="0" smtClean="0"/>
              <a:t>‹Nr.›</a:t>
            </a:fld>
            <a:endParaRPr lang="de-DE"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141413" y="609600"/>
            <a:ext cx="5934508" cy="1639886"/>
          </a:xfrm>
        </p:spPr>
        <p:txBody>
          <a:bodyPr rtlCol="0" anchor="b"/>
          <a:lstStyle>
            <a:lvl1pPr>
              <a:defRPr sz="3200"/>
            </a:lvl1pPr>
          </a:lstStyle>
          <a:p>
            <a:pPr rtl="0"/>
            <a:r>
              <a:rPr lang="de-DE" noProof="0"/>
              <a:t>Titelmasterformat durch Klicken bearbeiten</a:t>
            </a:r>
          </a:p>
        </p:txBody>
      </p:sp>
      <p:sp>
        <p:nvSpPr>
          <p:cNvPr id="3" name="Bildplatzhalter 2"/>
          <p:cNvSpPr>
            <a:spLocks noGrp="1" noChangeAspect="1"/>
          </p:cNvSpPr>
          <p:nvPr>
            <p:ph type="pic" idx="1" hasCustomPrompt="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de-DE" noProof="0"/>
              <a:t>Klicken Sie, um ein Bild hinzuzufügen.</a:t>
            </a:r>
          </a:p>
        </p:txBody>
      </p:sp>
      <p:sp>
        <p:nvSpPr>
          <p:cNvPr id="4" name="Textplatzhalter 3"/>
          <p:cNvSpPr>
            <a:spLocks noGrp="1"/>
          </p:cNvSpPr>
          <p:nvPr>
            <p:ph type="body" sz="half" idx="2" hasCustomPrompt="1"/>
          </p:nvPr>
        </p:nvSpPr>
        <p:spPr>
          <a:xfrm>
            <a:off x="1141410" y="2249486"/>
            <a:ext cx="5934511"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noProof="0"/>
              <a:t>Textmasterformate durch Klicken bearbeiten</a:t>
            </a:r>
          </a:p>
        </p:txBody>
      </p:sp>
      <p:sp>
        <p:nvSpPr>
          <p:cNvPr id="5" name="Datumsplatzhalter 4"/>
          <p:cNvSpPr>
            <a:spLocks noGrp="1"/>
          </p:cNvSpPr>
          <p:nvPr>
            <p:ph type="dt" sz="half" idx="10"/>
          </p:nvPr>
        </p:nvSpPr>
        <p:spPr/>
        <p:txBody>
          <a:bodyPr rtlCol="0"/>
          <a:lstStyle/>
          <a:p>
            <a:pPr rtl="0"/>
            <a:r>
              <a:rPr lang="de-DE" noProof="0"/>
              <a:t>16.05.2021</a:t>
            </a:r>
          </a:p>
        </p:txBody>
      </p:sp>
      <p:sp>
        <p:nvSpPr>
          <p:cNvPr id="6" name="Fußzeilenplatzhalter 5"/>
          <p:cNvSpPr>
            <a:spLocks noGrp="1"/>
          </p:cNvSpPr>
          <p:nvPr>
            <p:ph type="ftr" sz="quarter" idx="11"/>
          </p:nvPr>
        </p:nvSpPr>
        <p:spPr/>
        <p:txBody>
          <a:bodyPr rtlCol="0"/>
          <a:lstStyle/>
          <a:p>
            <a:pPr rtl="0"/>
            <a:r>
              <a:rPr lang="de-DE" noProof="0"/>
              <a:t>HTML Leistungsnachweis IT-S-21_01 | Maximilian Bruss</a:t>
            </a:r>
          </a:p>
        </p:txBody>
      </p:sp>
      <p:sp>
        <p:nvSpPr>
          <p:cNvPr id="7" name="Foliennummernplatzhalter 6"/>
          <p:cNvSpPr>
            <a:spLocks noGrp="1"/>
          </p:cNvSpPr>
          <p:nvPr>
            <p:ph type="sldNum" sz="quarter" idx="12"/>
          </p:nvPr>
        </p:nvSpPr>
        <p:spPr/>
        <p:txBody>
          <a:bodyPr rtlCol="0"/>
          <a:lstStyle/>
          <a:p>
            <a:pPr rtl="0"/>
            <a:fld id="{6D22F896-40B5-4ADD-8801-0D06FADFA095}" type="slidenum">
              <a:rPr lang="de-DE" noProof="0" smtClean="0"/>
              <a:t>‹Nr.›</a:t>
            </a:fld>
            <a:endParaRPr lang="de-DE"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Bild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uppe 7"/>
          <p:cNvGrpSpPr/>
          <p:nvPr/>
        </p:nvGrpSpPr>
        <p:grpSpPr>
          <a:xfrm>
            <a:off x="-14288" y="0"/>
            <a:ext cx="12053888" cy="6858001"/>
            <a:chOff x="-14288" y="0"/>
            <a:chExt cx="12053888" cy="6858001"/>
          </a:xfrm>
        </p:grpSpPr>
        <p:grpSp>
          <p:nvGrpSpPr>
            <p:cNvPr id="9" name="Gruppe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hteck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ihand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ihand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ihand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ihand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ihand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ihand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ihand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ihand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ihand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ihand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i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ihand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ihand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ihand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ihand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hteck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ihand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ihand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ihand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ihand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ihand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ihand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ihand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ihand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ihand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ihand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uppe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ihand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ihand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ihand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ihand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ihand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ihand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ihand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ihand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ihand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hteck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elplatzhalt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pPr rtl="0"/>
            <a:endParaRPr lang="de-DE" noProof="0"/>
          </a:p>
        </p:txBody>
      </p:sp>
      <p:sp>
        <p:nvSpPr>
          <p:cNvPr id="3" name="Textplatzhalt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Datumsplatzhalt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r>
              <a:rPr lang="de-DE" noProof="0"/>
              <a:t>16.05.2021</a:t>
            </a:r>
          </a:p>
        </p:txBody>
      </p:sp>
      <p:sp>
        <p:nvSpPr>
          <p:cNvPr id="5" name="Fußzeilenplatzhalt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pPr rtl="0"/>
            <a:r>
              <a:rPr lang="de-DE" noProof="0"/>
              <a:t>HTML Leistungsnachweis IT-S-21_01 | Maximilian Bruss</a:t>
            </a:r>
          </a:p>
        </p:txBody>
      </p:sp>
      <p:sp>
        <p:nvSpPr>
          <p:cNvPr id="6" name="Foliennummernplatzhalt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6D22F896-40B5-4ADD-8801-0D06FADFA095}" type="slidenum">
              <a:rPr lang="de-DE" noProof="0" smtClean="0"/>
              <a:pPr rtl="0"/>
              <a:t>‹Nr.›</a:t>
            </a:fld>
            <a:endParaRPr lang="de-DE" noProof="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jpg"/><Relationship Id="rId7" Type="http://schemas.openxmlformats.org/officeDocument/2006/relationships/image" Target="../media/image15.pn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18.jpg"/><Relationship Id="rId7" Type="http://schemas.openxmlformats.org/officeDocument/2006/relationships/image" Target="../media/image22.jp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 Id="rId9" Type="http://schemas.openxmlformats.org/officeDocument/2006/relationships/image" Target="../media/image24.jpg"/></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jpe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image" Target="../media/image25.jpeg"/><Relationship Id="rId16"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jpe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jpeg"/><Relationship Id="rId9" Type="http://schemas.openxmlformats.org/officeDocument/2006/relationships/image" Target="../media/image32.svg"/><Relationship Id="rId14"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uppieren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hteck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pic>
          <p:nvPicPr>
            <p:cNvPr id="79" name="Bild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a16="http://schemas.microsoft.com/office/drawing/2014/main" xmlns:p14="http://schemas.microsoft.com/office/powerpoint/2010/main" xmlns="">
                  <a:solidFill>
                    <a:srgbClr val="FFFFFF"/>
                  </a:solidFill>
                </a14:hiddenFill>
              </a:ext>
            </a:extLst>
          </p:spPr>
        </p:pic>
      </p:grpSp>
      <p:pic>
        <p:nvPicPr>
          <p:cNvPr id="5" name="Bild 4" descr="Nahaufnahme einer Platine">
            <a:extLst>
              <a:ext uri="{FF2B5EF4-FFF2-40B4-BE49-F238E27FC236}">
                <a16:creationId xmlns:a16="http://schemas.microsoft.com/office/drawing/2014/main" id="{525AE681-57C0-4C44-9E88-A16CDA016EB3}"/>
              </a:ext>
            </a:extLst>
          </p:cNvPr>
          <p:cNvPicPr>
            <a:picLocks noChangeAspect="1"/>
          </p:cNvPicPr>
          <p:nvPr/>
        </p:nvPicPr>
        <p:blipFill rotWithShape="1">
          <a:blip r:embed="rId5">
            <a:alphaModFix amt="30000"/>
          </a:blip>
          <a:srcRect t="6504" b="9202"/>
          <a:stretch/>
        </p:blipFill>
        <p:spPr>
          <a:xfrm>
            <a:off x="-2" y="10"/>
            <a:ext cx="12188389" cy="6857990"/>
          </a:xfrm>
          <a:prstGeom prst="rect">
            <a:avLst/>
          </a:prstGeom>
        </p:spPr>
      </p:pic>
      <p:grpSp>
        <p:nvGrpSpPr>
          <p:cNvPr id="81" name="Gruppieren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echteck mit abgerundeten diagonal liegenden Ecken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de-DE"/>
            </a:p>
          </p:txBody>
        </p:sp>
        <p:grpSp>
          <p:nvGrpSpPr>
            <p:cNvPr id="83" name="Gruppieren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ihand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ihand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ihand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ihand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ihand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ihand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ihand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ihand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ihand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hteck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ihand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ihand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ihand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ihand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ihand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ihand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ihand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ihand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ihand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hteck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el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rtlCol="0">
            <a:normAutofit/>
          </a:bodyPr>
          <a:lstStyle/>
          <a:p>
            <a:pPr algn="ctr"/>
            <a:r>
              <a:rPr lang="de-DE" dirty="0"/>
              <a:t>HTML Webseite erstellen</a:t>
            </a:r>
          </a:p>
        </p:txBody>
      </p:sp>
      <p:sp>
        <p:nvSpPr>
          <p:cNvPr id="3" name="Untertitel 2">
            <a:extLst>
              <a:ext uri="{FF2B5EF4-FFF2-40B4-BE49-F238E27FC236}">
                <a16:creationId xmlns:a16="http://schemas.microsoft.com/office/drawing/2014/main" id="{51F013D4-CBD9-4FC1-AF91-2301A704488B}"/>
              </a:ext>
            </a:extLst>
          </p:cNvPr>
          <p:cNvSpPr>
            <a:spLocks noGrp="1"/>
          </p:cNvSpPr>
          <p:nvPr>
            <p:ph type="subTitle" idx="1"/>
          </p:nvPr>
        </p:nvSpPr>
        <p:spPr>
          <a:xfrm>
            <a:off x="2667001" y="3806822"/>
            <a:ext cx="6857999" cy="748246"/>
          </a:xfrm>
        </p:spPr>
        <p:txBody>
          <a:bodyPr rtlCol="0">
            <a:normAutofit fontScale="92500" lnSpcReduction="10000"/>
          </a:bodyPr>
          <a:lstStyle/>
          <a:p>
            <a:pPr algn="ctr">
              <a:spcBef>
                <a:spcPts val="0"/>
              </a:spcBef>
            </a:pPr>
            <a:r>
              <a:rPr lang="de-DE" dirty="0"/>
              <a:t>Leistungsnachweis IT-S-21_01</a:t>
            </a:r>
          </a:p>
          <a:p>
            <a:pPr algn="ctr">
              <a:spcBef>
                <a:spcPts val="0"/>
              </a:spcBef>
            </a:pPr>
            <a:r>
              <a:rPr lang="de-DE" dirty="0"/>
              <a:t> von Maximilian </a:t>
            </a:r>
            <a:r>
              <a:rPr lang="de-DE" dirty="0" err="1"/>
              <a:t>Bruss</a:t>
            </a:r>
            <a:endParaRPr lang="de-DE" dirty="0"/>
          </a:p>
        </p:txBody>
      </p:sp>
      <p:sp>
        <p:nvSpPr>
          <p:cNvPr id="4" name="Datumsplatzhalter 3">
            <a:extLst>
              <a:ext uri="{FF2B5EF4-FFF2-40B4-BE49-F238E27FC236}">
                <a16:creationId xmlns:a16="http://schemas.microsoft.com/office/drawing/2014/main" id="{830C9F00-86A1-435A-BC83-FCE90B3773F1}"/>
              </a:ext>
            </a:extLst>
          </p:cNvPr>
          <p:cNvSpPr>
            <a:spLocks noGrp="1"/>
          </p:cNvSpPr>
          <p:nvPr>
            <p:ph type="dt" sz="half" idx="10"/>
          </p:nvPr>
        </p:nvSpPr>
        <p:spPr>
          <a:xfrm>
            <a:off x="7489826" y="6310311"/>
            <a:ext cx="2743200" cy="365125"/>
          </a:xfrm>
        </p:spPr>
        <p:txBody>
          <a:bodyPr/>
          <a:lstStyle/>
          <a:p>
            <a:pPr rtl="0"/>
            <a:r>
              <a:rPr lang="de-DE" noProof="0" dirty="0"/>
              <a:t>16.05.2021</a:t>
            </a:r>
          </a:p>
        </p:txBody>
      </p:sp>
      <p:sp>
        <p:nvSpPr>
          <p:cNvPr id="6" name="Fußzeilenplatzhalter 5">
            <a:extLst>
              <a:ext uri="{FF2B5EF4-FFF2-40B4-BE49-F238E27FC236}">
                <a16:creationId xmlns:a16="http://schemas.microsoft.com/office/drawing/2014/main" id="{AF0A6AF1-928D-471E-BFAB-D39F00717663}"/>
              </a:ext>
            </a:extLst>
          </p:cNvPr>
          <p:cNvSpPr>
            <a:spLocks noGrp="1"/>
          </p:cNvSpPr>
          <p:nvPr>
            <p:ph type="ftr" sz="quarter" idx="11"/>
          </p:nvPr>
        </p:nvSpPr>
        <p:spPr>
          <a:xfrm>
            <a:off x="3531749" y="6310312"/>
            <a:ext cx="5124886" cy="365125"/>
          </a:xfrm>
        </p:spPr>
        <p:txBody>
          <a:bodyPr/>
          <a:lstStyle/>
          <a:p>
            <a:pPr algn="ctr"/>
            <a:r>
              <a:rPr lang="de-DE" sz="1200" dirty="0"/>
              <a:t>HTML Leistungsnachweis IT-S-21_01 | Maximilian </a:t>
            </a:r>
            <a:r>
              <a:rPr lang="de-DE" sz="1200" dirty="0" err="1"/>
              <a:t>Bruss</a:t>
            </a:r>
            <a:endParaRPr lang="de-DE" sz="1200" dirty="0"/>
          </a:p>
        </p:txBody>
      </p:sp>
      <p:sp>
        <p:nvSpPr>
          <p:cNvPr id="7" name="Foliennummernplatzhalter 6">
            <a:extLst>
              <a:ext uri="{FF2B5EF4-FFF2-40B4-BE49-F238E27FC236}">
                <a16:creationId xmlns:a16="http://schemas.microsoft.com/office/drawing/2014/main" id="{42489574-480C-4859-A3BD-594072F9F6C9}"/>
              </a:ext>
            </a:extLst>
          </p:cNvPr>
          <p:cNvSpPr>
            <a:spLocks noGrp="1"/>
          </p:cNvSpPr>
          <p:nvPr>
            <p:ph type="sldNum" sz="quarter" idx="12"/>
          </p:nvPr>
        </p:nvSpPr>
        <p:spPr>
          <a:xfrm>
            <a:off x="10716378" y="6310311"/>
            <a:ext cx="771089" cy="365125"/>
          </a:xfrm>
        </p:spPr>
        <p:txBody>
          <a:bodyPr/>
          <a:lstStyle/>
          <a:p>
            <a:pPr rtl="0"/>
            <a:fld id="{6D22F896-40B5-4ADD-8801-0D06FADFA095}" type="slidenum">
              <a:rPr lang="de-DE" noProof="0" smtClean="0"/>
              <a:t>1</a:t>
            </a:fld>
            <a:r>
              <a:rPr lang="de-DE" noProof="0" dirty="0"/>
              <a:t>/</a:t>
            </a:r>
          </a:p>
        </p:txBody>
      </p:sp>
    </p:spTree>
    <p:extLst>
      <p:ext uri="{BB962C8B-B14F-4D97-AF65-F5344CB8AC3E}">
        <p14:creationId xmlns:p14="http://schemas.microsoft.com/office/powerpoint/2010/main" val="1337192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4" name="Bild 3" descr="Nahaufnahme einer Platine">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7" y="10"/>
            <a:ext cx="7558541" cy="6857990"/>
          </a:xfrm>
          <a:prstGeom prst="rect">
            <a:avLst/>
          </a:prstGeom>
        </p:spPr>
      </p:pic>
      <p:sp>
        <p:nvSpPr>
          <p:cNvPr id="2" name="Titel 1">
            <a:extLst>
              <a:ext uri="{FF2B5EF4-FFF2-40B4-BE49-F238E27FC236}">
                <a16:creationId xmlns:a16="http://schemas.microsoft.com/office/drawing/2014/main" id="{0A6BCF94-F108-4D92-8C4F-CD9273947A31}"/>
              </a:ext>
            </a:extLst>
          </p:cNvPr>
          <p:cNvSpPr>
            <a:spLocks noGrp="1"/>
          </p:cNvSpPr>
          <p:nvPr>
            <p:ph type="title"/>
          </p:nvPr>
        </p:nvSpPr>
        <p:spPr>
          <a:xfrm>
            <a:off x="7642368" y="274119"/>
            <a:ext cx="3405041" cy="1585360"/>
          </a:xfrm>
        </p:spPr>
        <p:txBody>
          <a:bodyPr rtlCol="0">
            <a:normAutofit/>
          </a:bodyPr>
          <a:lstStyle/>
          <a:p>
            <a:pPr rtl="0"/>
            <a:r>
              <a:rPr lang="de-DE" sz="4000" err="1"/>
              <a:t>iNHALT</a:t>
            </a:r>
            <a:endParaRPr lang="de-DE" sz="4000"/>
          </a:p>
        </p:txBody>
      </p:sp>
      <p:sp>
        <p:nvSpPr>
          <p:cNvPr id="3" name="Inhaltsplatzhalter 2">
            <a:extLst>
              <a:ext uri="{FF2B5EF4-FFF2-40B4-BE49-F238E27FC236}">
                <a16:creationId xmlns:a16="http://schemas.microsoft.com/office/drawing/2014/main" id="{78399AB7-9E36-4EAD-B44A-9E0CEA24AACE}"/>
              </a:ext>
            </a:extLst>
          </p:cNvPr>
          <p:cNvSpPr>
            <a:spLocks noGrp="1"/>
          </p:cNvSpPr>
          <p:nvPr>
            <p:ph idx="1"/>
          </p:nvPr>
        </p:nvSpPr>
        <p:spPr>
          <a:xfrm>
            <a:off x="7642370" y="1669409"/>
            <a:ext cx="3766657" cy="4121792"/>
          </a:xfrm>
        </p:spPr>
        <p:txBody>
          <a:bodyPr rtlCol="0">
            <a:normAutofit/>
          </a:bodyPr>
          <a:lstStyle/>
          <a:p>
            <a:pPr rtl="0">
              <a:lnSpc>
                <a:spcPct val="110000"/>
              </a:lnSpc>
            </a:pPr>
            <a:r>
              <a:rPr lang="de-DE" dirty="0"/>
              <a:t>Der Anfang</a:t>
            </a:r>
          </a:p>
          <a:p>
            <a:pPr rtl="0">
              <a:lnSpc>
                <a:spcPct val="110000"/>
              </a:lnSpc>
            </a:pPr>
            <a:r>
              <a:rPr lang="de-DE" dirty="0"/>
              <a:t>Umsetzung</a:t>
            </a:r>
          </a:p>
          <a:p>
            <a:pPr rtl="0">
              <a:lnSpc>
                <a:spcPct val="110000"/>
              </a:lnSpc>
            </a:pPr>
            <a:r>
              <a:rPr lang="de-DE" dirty="0"/>
              <a:t>Der Code</a:t>
            </a:r>
          </a:p>
          <a:p>
            <a:pPr rtl="0">
              <a:lnSpc>
                <a:spcPct val="110000"/>
              </a:lnSpc>
            </a:pPr>
            <a:r>
              <a:rPr lang="de-DE" dirty="0"/>
              <a:t>Probleme / Fortschritt</a:t>
            </a:r>
          </a:p>
        </p:txBody>
      </p:sp>
      <p:sp>
        <p:nvSpPr>
          <p:cNvPr id="7" name="Datumsplatzhalter 6">
            <a:extLst>
              <a:ext uri="{FF2B5EF4-FFF2-40B4-BE49-F238E27FC236}">
                <a16:creationId xmlns:a16="http://schemas.microsoft.com/office/drawing/2014/main" id="{9FE780AA-5530-43F6-970D-0A0FEBFEAF83}"/>
              </a:ext>
            </a:extLst>
          </p:cNvPr>
          <p:cNvSpPr>
            <a:spLocks noGrp="1"/>
          </p:cNvSpPr>
          <p:nvPr>
            <p:ph type="dt" sz="half" idx="10"/>
          </p:nvPr>
        </p:nvSpPr>
        <p:spPr>
          <a:xfrm>
            <a:off x="7493905" y="6259191"/>
            <a:ext cx="2743200" cy="365125"/>
          </a:xfrm>
        </p:spPr>
        <p:txBody>
          <a:bodyPr/>
          <a:lstStyle/>
          <a:p>
            <a:pPr rtl="0"/>
            <a:r>
              <a:rPr lang="de-DE" noProof="0" dirty="0"/>
              <a:t>16.05.2021</a:t>
            </a:r>
          </a:p>
        </p:txBody>
      </p:sp>
      <p:sp>
        <p:nvSpPr>
          <p:cNvPr id="8" name="Fußzeilenplatzhalter 7">
            <a:extLst>
              <a:ext uri="{FF2B5EF4-FFF2-40B4-BE49-F238E27FC236}">
                <a16:creationId xmlns:a16="http://schemas.microsoft.com/office/drawing/2014/main" id="{35F7F870-0E2B-4BE0-A14A-7157F042B931}"/>
              </a:ext>
            </a:extLst>
          </p:cNvPr>
          <p:cNvSpPr>
            <a:spLocks noGrp="1"/>
          </p:cNvSpPr>
          <p:nvPr>
            <p:ph type="ftr" sz="quarter" idx="11"/>
          </p:nvPr>
        </p:nvSpPr>
        <p:spPr>
          <a:xfrm>
            <a:off x="2976345" y="6299518"/>
            <a:ext cx="6239309" cy="365125"/>
          </a:xfrm>
        </p:spPr>
        <p:txBody>
          <a:bodyPr/>
          <a:lstStyle/>
          <a:p>
            <a:pPr algn="ctr" rtl="0"/>
            <a:r>
              <a:rPr lang="de-DE" sz="1200" noProof="0" dirty="0"/>
              <a:t>HTML Leistungsnachweis IT-S-21_01 | Maximilian </a:t>
            </a:r>
            <a:r>
              <a:rPr lang="de-DE" sz="1200" noProof="0" dirty="0" err="1"/>
              <a:t>Bruss</a:t>
            </a:r>
            <a:endParaRPr lang="de-DE" sz="1200" noProof="0" dirty="0"/>
          </a:p>
        </p:txBody>
      </p:sp>
      <p:sp>
        <p:nvSpPr>
          <p:cNvPr id="9" name="Foliennummernplatzhalter 8">
            <a:extLst>
              <a:ext uri="{FF2B5EF4-FFF2-40B4-BE49-F238E27FC236}">
                <a16:creationId xmlns:a16="http://schemas.microsoft.com/office/drawing/2014/main" id="{EC8DF26B-E855-4551-96B3-024F6F3D8E8A}"/>
              </a:ext>
            </a:extLst>
          </p:cNvPr>
          <p:cNvSpPr>
            <a:spLocks noGrp="1"/>
          </p:cNvSpPr>
          <p:nvPr>
            <p:ph type="sldNum" sz="quarter" idx="12"/>
          </p:nvPr>
        </p:nvSpPr>
        <p:spPr>
          <a:xfrm>
            <a:off x="10528215" y="6259191"/>
            <a:ext cx="771089" cy="365125"/>
          </a:xfrm>
        </p:spPr>
        <p:txBody>
          <a:bodyPr/>
          <a:lstStyle/>
          <a:p>
            <a:pPr rtl="0"/>
            <a:fld id="{6D22F896-40B5-4ADD-8801-0D06FADFA095}" type="slidenum">
              <a:rPr lang="de-DE" noProof="0" smtClean="0"/>
              <a:t>2</a:t>
            </a:fld>
            <a:r>
              <a:rPr lang="de-DE" noProof="0" dirty="0"/>
              <a:t>/</a:t>
            </a:r>
          </a:p>
        </p:txBody>
      </p:sp>
    </p:spTree>
    <p:extLst>
      <p:ext uri="{BB962C8B-B14F-4D97-AF65-F5344CB8AC3E}">
        <p14:creationId xmlns:p14="http://schemas.microsoft.com/office/powerpoint/2010/main" val="1094849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6E9D91-32E4-474F-A2B2-616F780A5849}"/>
              </a:ext>
            </a:extLst>
          </p:cNvPr>
          <p:cNvSpPr>
            <a:spLocks noGrp="1"/>
          </p:cNvSpPr>
          <p:nvPr>
            <p:ph type="title"/>
          </p:nvPr>
        </p:nvSpPr>
        <p:spPr/>
        <p:txBody>
          <a:bodyPr/>
          <a:lstStyle/>
          <a:p>
            <a:r>
              <a:rPr lang="de-DE"/>
              <a:t>Aufbau eines Computers</a:t>
            </a:r>
          </a:p>
        </p:txBody>
      </p:sp>
      <p:sp>
        <p:nvSpPr>
          <p:cNvPr id="3" name="Inhaltsplatzhalter 2">
            <a:extLst>
              <a:ext uri="{FF2B5EF4-FFF2-40B4-BE49-F238E27FC236}">
                <a16:creationId xmlns:a16="http://schemas.microsoft.com/office/drawing/2014/main" id="{952F79BF-8D1C-4475-81B2-FA0A7C1E71BC}"/>
              </a:ext>
            </a:extLst>
          </p:cNvPr>
          <p:cNvSpPr>
            <a:spLocks noGrp="1"/>
          </p:cNvSpPr>
          <p:nvPr>
            <p:ph idx="1"/>
          </p:nvPr>
        </p:nvSpPr>
        <p:spPr>
          <a:xfrm>
            <a:off x="1141411" y="2013198"/>
            <a:ext cx="9905999" cy="3541714"/>
          </a:xfrm>
        </p:spPr>
        <p:txBody>
          <a:bodyPr/>
          <a:lstStyle/>
          <a:p>
            <a:r>
              <a:rPr lang="de-DE" dirty="0">
                <a:solidFill>
                  <a:schemeClr val="bg1"/>
                </a:solidFill>
              </a:rPr>
              <a:t>CPU &amp; RAM</a:t>
            </a:r>
          </a:p>
          <a:p>
            <a:r>
              <a:rPr lang="de-DE" dirty="0">
                <a:solidFill>
                  <a:schemeClr val="bg1"/>
                </a:solidFill>
              </a:rPr>
              <a:t>MOTHERBOARD</a:t>
            </a:r>
          </a:p>
          <a:p>
            <a:endParaRPr lang="de-DE" dirty="0"/>
          </a:p>
        </p:txBody>
      </p:sp>
      <p:sp>
        <p:nvSpPr>
          <p:cNvPr id="4" name="Datumsplatzhalter 3">
            <a:extLst>
              <a:ext uri="{FF2B5EF4-FFF2-40B4-BE49-F238E27FC236}">
                <a16:creationId xmlns:a16="http://schemas.microsoft.com/office/drawing/2014/main" id="{FB905ADB-4C88-4A3D-B419-942917BAEF5F}"/>
              </a:ext>
            </a:extLst>
          </p:cNvPr>
          <p:cNvSpPr>
            <a:spLocks noGrp="1"/>
          </p:cNvSpPr>
          <p:nvPr>
            <p:ph type="dt" sz="half" idx="10"/>
          </p:nvPr>
        </p:nvSpPr>
        <p:spPr/>
        <p:txBody>
          <a:bodyPr/>
          <a:lstStyle/>
          <a:p>
            <a:pPr rtl="0"/>
            <a:r>
              <a:rPr lang="de-DE" noProof="0"/>
              <a:t>16.05.2021</a:t>
            </a:r>
          </a:p>
        </p:txBody>
      </p:sp>
      <p:sp>
        <p:nvSpPr>
          <p:cNvPr id="5" name="Fußzeilenplatzhalter 4">
            <a:extLst>
              <a:ext uri="{FF2B5EF4-FFF2-40B4-BE49-F238E27FC236}">
                <a16:creationId xmlns:a16="http://schemas.microsoft.com/office/drawing/2014/main" id="{2E7021DB-0E96-4EC1-B0C6-AAF55F820001}"/>
              </a:ext>
            </a:extLst>
          </p:cNvPr>
          <p:cNvSpPr>
            <a:spLocks noGrp="1"/>
          </p:cNvSpPr>
          <p:nvPr>
            <p:ph type="ftr" sz="quarter" idx="11"/>
          </p:nvPr>
        </p:nvSpPr>
        <p:spPr/>
        <p:txBody>
          <a:bodyPr/>
          <a:lstStyle/>
          <a:p>
            <a:pPr rtl="0"/>
            <a:r>
              <a:rPr lang="de-DE" noProof="0"/>
              <a:t>HTML Leistungsnachweis IT-S-21_01 | Maximilian Bruss</a:t>
            </a:r>
          </a:p>
        </p:txBody>
      </p:sp>
      <p:sp>
        <p:nvSpPr>
          <p:cNvPr id="6" name="Foliennummernplatzhalter 5">
            <a:extLst>
              <a:ext uri="{FF2B5EF4-FFF2-40B4-BE49-F238E27FC236}">
                <a16:creationId xmlns:a16="http://schemas.microsoft.com/office/drawing/2014/main" id="{C9E0F2AF-35D9-4FED-9B0A-2B036B63B4C8}"/>
              </a:ext>
            </a:extLst>
          </p:cNvPr>
          <p:cNvSpPr>
            <a:spLocks noGrp="1"/>
          </p:cNvSpPr>
          <p:nvPr>
            <p:ph type="sldNum" sz="quarter" idx="12"/>
          </p:nvPr>
        </p:nvSpPr>
        <p:spPr/>
        <p:txBody>
          <a:bodyPr/>
          <a:lstStyle/>
          <a:p>
            <a:pPr rtl="0"/>
            <a:fld id="{6D22F896-40B5-4ADD-8801-0D06FADFA095}" type="slidenum">
              <a:rPr lang="de-DE" noProof="0" smtClean="0"/>
              <a:t>3</a:t>
            </a:fld>
            <a:endParaRPr lang="de-DE" noProof="0"/>
          </a:p>
        </p:txBody>
      </p:sp>
      <p:sp>
        <p:nvSpPr>
          <p:cNvPr id="9" name="Rechteck 8">
            <a:extLst>
              <a:ext uri="{FF2B5EF4-FFF2-40B4-BE49-F238E27FC236}">
                <a16:creationId xmlns:a16="http://schemas.microsoft.com/office/drawing/2014/main" id="{230B2551-CFB2-4605-8983-740A8E3471AD}"/>
              </a:ext>
            </a:extLst>
          </p:cNvPr>
          <p:cNvSpPr/>
          <p:nvPr/>
        </p:nvSpPr>
        <p:spPr>
          <a:xfrm>
            <a:off x="4287175" y="1980342"/>
            <a:ext cx="6602136" cy="3691316"/>
          </a:xfrm>
          <a:prstGeom prst="rect">
            <a:avLst/>
          </a:prstGeom>
          <a:solidFill>
            <a:schemeClr val="accent6">
              <a:alpha val="50000"/>
            </a:schemeClr>
          </a:solidFill>
          <a:ln>
            <a:noFill/>
          </a:ln>
          <a:effectLst>
            <a:softEdge rad="127000"/>
          </a:effectLst>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pic>
        <p:nvPicPr>
          <p:cNvPr id="8" name="Grafik 7" descr="Ein Bild, das Text, Elektronik, Schaltkreis enthält.&#10;&#10;Automatisch generierte Beschreibung">
            <a:extLst>
              <a:ext uri="{FF2B5EF4-FFF2-40B4-BE49-F238E27FC236}">
                <a16:creationId xmlns:a16="http://schemas.microsoft.com/office/drawing/2014/main" id="{2768FA6B-C918-44FA-9AB8-9E87BE692067}"/>
              </a:ext>
            </a:extLst>
          </p:cNvPr>
          <p:cNvPicPr>
            <a:picLocks noChangeAspect="1"/>
          </p:cNvPicPr>
          <p:nvPr/>
        </p:nvPicPr>
        <p:blipFill>
          <a:blip r:embed="rId3"/>
          <a:stretch>
            <a:fillRect/>
          </a:stretch>
        </p:blipFill>
        <p:spPr>
          <a:xfrm>
            <a:off x="4514622" y="2097088"/>
            <a:ext cx="6147243" cy="3457824"/>
          </a:xfrm>
          <a:prstGeom prst="rect">
            <a:avLst/>
          </a:prstGeom>
          <a:ln>
            <a:noFill/>
          </a:ln>
          <a:effectLst>
            <a:softEdge rad="112500"/>
          </a:effectLst>
        </p:spPr>
      </p:pic>
      <p:pic>
        <p:nvPicPr>
          <p:cNvPr id="11" name="Grafik 10" descr="Ein Bild, das Elektronik, Schaltkreis enthält.&#10;&#10;Automatisch generierte Beschreibung">
            <a:extLst>
              <a:ext uri="{FF2B5EF4-FFF2-40B4-BE49-F238E27FC236}">
                <a16:creationId xmlns:a16="http://schemas.microsoft.com/office/drawing/2014/main" id="{90B35389-E17C-49FA-9E37-1C29366DCDC9}"/>
              </a:ext>
            </a:extLst>
          </p:cNvPr>
          <p:cNvPicPr>
            <a:picLocks noChangeAspect="1"/>
          </p:cNvPicPr>
          <p:nvPr/>
        </p:nvPicPr>
        <p:blipFill>
          <a:blip r:embed="rId4"/>
          <a:stretch>
            <a:fillRect/>
          </a:stretch>
        </p:blipFill>
        <p:spPr>
          <a:xfrm>
            <a:off x="5313253" y="2343482"/>
            <a:ext cx="4549979" cy="3034836"/>
          </a:xfrm>
          <a:prstGeom prst="rect">
            <a:avLst/>
          </a:prstGeom>
          <a:ln>
            <a:noFill/>
          </a:ln>
          <a:effectLst>
            <a:softEdge rad="112500"/>
          </a:effectLst>
        </p:spPr>
      </p:pic>
      <p:pic>
        <p:nvPicPr>
          <p:cNvPr id="13" name="Grafik 12" descr="Ein Bild, das Elektronik, Schaltkreis enthält.&#10;&#10;Automatisch generierte Beschreibung">
            <a:extLst>
              <a:ext uri="{FF2B5EF4-FFF2-40B4-BE49-F238E27FC236}">
                <a16:creationId xmlns:a16="http://schemas.microsoft.com/office/drawing/2014/main" id="{E6054855-25D0-4D70-AD98-329EDA3E74D8}"/>
              </a:ext>
            </a:extLst>
          </p:cNvPr>
          <p:cNvPicPr>
            <a:picLocks noChangeAspect="1"/>
          </p:cNvPicPr>
          <p:nvPr/>
        </p:nvPicPr>
        <p:blipFill>
          <a:blip r:embed="rId5"/>
          <a:stretch>
            <a:fillRect/>
          </a:stretch>
        </p:blipFill>
        <p:spPr>
          <a:xfrm>
            <a:off x="5049406" y="2215314"/>
            <a:ext cx="4959759" cy="3221372"/>
          </a:xfrm>
          <a:prstGeom prst="rect">
            <a:avLst/>
          </a:prstGeom>
          <a:ln>
            <a:noFill/>
          </a:ln>
          <a:effectLst>
            <a:softEdge rad="112500"/>
          </a:effectLst>
        </p:spPr>
      </p:pic>
      <p:pic>
        <p:nvPicPr>
          <p:cNvPr id="15" name="Grafik 14" descr="Ein Bild, das Text, Elektronik enthält.&#10;&#10;Automatisch generierte Beschreibung">
            <a:extLst>
              <a:ext uri="{FF2B5EF4-FFF2-40B4-BE49-F238E27FC236}">
                <a16:creationId xmlns:a16="http://schemas.microsoft.com/office/drawing/2014/main" id="{C1A78AAD-B105-423B-AC9E-BB59BBD11B56}"/>
              </a:ext>
            </a:extLst>
          </p:cNvPr>
          <p:cNvPicPr>
            <a:picLocks noChangeAspect="1"/>
          </p:cNvPicPr>
          <p:nvPr/>
        </p:nvPicPr>
        <p:blipFill>
          <a:blip r:embed="rId6"/>
          <a:stretch>
            <a:fillRect/>
          </a:stretch>
        </p:blipFill>
        <p:spPr>
          <a:xfrm>
            <a:off x="4425593" y="2114854"/>
            <a:ext cx="6325298" cy="3492091"/>
          </a:xfrm>
          <a:prstGeom prst="rect">
            <a:avLst/>
          </a:prstGeom>
          <a:ln>
            <a:noFill/>
          </a:ln>
          <a:effectLst>
            <a:softEdge rad="112500"/>
          </a:effectLst>
        </p:spPr>
      </p:pic>
      <p:pic>
        <p:nvPicPr>
          <p:cNvPr id="18" name="Grafik 17" descr="Ein Bild, das Text, drinnen, Spielzeug enthält.&#10;&#10;Automatisch generierte Beschreibung">
            <a:extLst>
              <a:ext uri="{FF2B5EF4-FFF2-40B4-BE49-F238E27FC236}">
                <a16:creationId xmlns:a16="http://schemas.microsoft.com/office/drawing/2014/main" id="{DECEE235-7F7E-48A4-87DB-9EB38E6AA7F6}"/>
              </a:ext>
            </a:extLst>
          </p:cNvPr>
          <p:cNvPicPr>
            <a:picLocks noChangeAspect="1"/>
          </p:cNvPicPr>
          <p:nvPr/>
        </p:nvPicPr>
        <p:blipFill>
          <a:blip r:embed="rId7"/>
          <a:stretch>
            <a:fillRect/>
          </a:stretch>
        </p:blipFill>
        <p:spPr>
          <a:xfrm>
            <a:off x="5313253" y="2278769"/>
            <a:ext cx="4549979" cy="3034836"/>
          </a:xfrm>
          <a:prstGeom prst="rect">
            <a:avLst/>
          </a:prstGeom>
          <a:ln>
            <a:noFill/>
          </a:ln>
          <a:effectLst>
            <a:softEdge rad="112500"/>
          </a:effectLst>
        </p:spPr>
      </p:pic>
      <p:pic>
        <p:nvPicPr>
          <p:cNvPr id="20" name="Grafik 19" descr="Ein Bild, das Text, drinnen enthält.&#10;&#10;Automatisch generierte Beschreibung">
            <a:extLst>
              <a:ext uri="{FF2B5EF4-FFF2-40B4-BE49-F238E27FC236}">
                <a16:creationId xmlns:a16="http://schemas.microsoft.com/office/drawing/2014/main" id="{39EA02DC-AF8A-416C-89BE-61FB5A5B880C}"/>
              </a:ext>
            </a:extLst>
          </p:cNvPr>
          <p:cNvPicPr>
            <a:picLocks noChangeAspect="1"/>
          </p:cNvPicPr>
          <p:nvPr/>
        </p:nvPicPr>
        <p:blipFill>
          <a:blip r:embed="rId8"/>
          <a:stretch>
            <a:fillRect/>
          </a:stretch>
        </p:blipFill>
        <p:spPr>
          <a:xfrm>
            <a:off x="4756908" y="2175078"/>
            <a:ext cx="5662667" cy="3397600"/>
          </a:xfrm>
          <a:prstGeom prst="snip2DiagRect">
            <a:avLst>
              <a:gd name="adj1" fmla="val 2273"/>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2" name="Grafik 21" descr="Ein Bild, das Text, drinnen, Elektronik enthält.&#10;&#10;Automatisch generierte Beschreibung">
            <a:extLst>
              <a:ext uri="{FF2B5EF4-FFF2-40B4-BE49-F238E27FC236}">
                <a16:creationId xmlns:a16="http://schemas.microsoft.com/office/drawing/2014/main" id="{E958E7CE-3DC2-47C1-AD63-83D0085988E5}"/>
              </a:ext>
            </a:extLst>
          </p:cNvPr>
          <p:cNvPicPr>
            <a:picLocks noChangeAspect="1"/>
          </p:cNvPicPr>
          <p:nvPr/>
        </p:nvPicPr>
        <p:blipFill>
          <a:blip r:embed="rId9"/>
          <a:stretch>
            <a:fillRect/>
          </a:stretch>
        </p:blipFill>
        <p:spPr>
          <a:xfrm>
            <a:off x="5227015" y="2175078"/>
            <a:ext cx="4782150" cy="3415822"/>
          </a:xfrm>
          <a:prstGeom prst="rect">
            <a:avLst/>
          </a:prstGeom>
          <a:ln>
            <a:noFill/>
          </a:ln>
          <a:effectLst>
            <a:softEdge rad="112500"/>
          </a:effectLst>
        </p:spPr>
      </p:pic>
      <p:sp>
        <p:nvSpPr>
          <p:cNvPr id="23" name="Textfeld 22">
            <a:extLst>
              <a:ext uri="{FF2B5EF4-FFF2-40B4-BE49-F238E27FC236}">
                <a16:creationId xmlns:a16="http://schemas.microsoft.com/office/drawing/2014/main" id="{1F5E2A8C-60C7-4FA6-95A8-DA0B9DE5E151}"/>
              </a:ext>
            </a:extLst>
          </p:cNvPr>
          <p:cNvSpPr txBox="1"/>
          <p:nvPr/>
        </p:nvSpPr>
        <p:spPr>
          <a:xfrm>
            <a:off x="317674" y="2425451"/>
            <a:ext cx="4107918" cy="1569660"/>
          </a:xfrm>
          <a:prstGeom prst="rect">
            <a:avLst/>
          </a:prstGeom>
          <a:solidFill>
            <a:schemeClr val="accent6">
              <a:alpha val="50000"/>
            </a:schemeClr>
          </a:solidFill>
          <a:ln>
            <a:noFill/>
          </a:ln>
          <a:effectLst>
            <a:softEdge rad="63500"/>
          </a:effectLst>
        </p:spPr>
        <p:style>
          <a:lnRef idx="0">
            <a:scrgbClr r="0" g="0" b="0"/>
          </a:lnRef>
          <a:fillRef idx="0">
            <a:scrgbClr r="0" g="0" b="0"/>
          </a:fillRef>
          <a:effectRef idx="0">
            <a:scrgbClr r="0" g="0" b="0"/>
          </a:effectRef>
          <a:fontRef idx="minor">
            <a:schemeClr val="lt1"/>
          </a:fontRef>
        </p:style>
        <p:txBody>
          <a:bodyPr wrap="square" rtlCol="0">
            <a:spAutoFit/>
          </a:bodyPr>
          <a:lstStyle/>
          <a:p>
            <a:r>
              <a:rPr lang="en-US" sz="3200" b="1" i="1" dirty="0">
                <a:solidFill>
                  <a:schemeClr val="bg1"/>
                </a:solidFill>
              </a:rPr>
              <a:t>Double Data Rate</a:t>
            </a:r>
            <a:r>
              <a:rPr lang="en-US" sz="3200" b="1" i="1" dirty="0">
                <a:solidFill>
                  <a:schemeClr val="bg1"/>
                </a:solidFill>
                <a:effectLst/>
              </a:rPr>
              <a:t> -</a:t>
            </a:r>
            <a:br>
              <a:rPr lang="en-US" sz="3200" b="1" i="1" dirty="0">
                <a:solidFill>
                  <a:schemeClr val="bg1"/>
                </a:solidFill>
                <a:effectLst/>
              </a:rPr>
            </a:br>
            <a:r>
              <a:rPr lang="en-US" sz="3200" b="1" i="1" dirty="0">
                <a:solidFill>
                  <a:schemeClr val="bg1"/>
                </a:solidFill>
              </a:rPr>
              <a:t>Synchronous Dynamic </a:t>
            </a:r>
            <a:br>
              <a:rPr lang="en-US" sz="3200" b="1" i="1" dirty="0">
                <a:solidFill>
                  <a:schemeClr val="bg1"/>
                </a:solidFill>
              </a:rPr>
            </a:br>
            <a:r>
              <a:rPr lang="en-US" sz="3200" b="1" i="1" dirty="0">
                <a:solidFill>
                  <a:schemeClr val="bg1"/>
                </a:solidFill>
              </a:rPr>
              <a:t>Random Access Memory</a:t>
            </a:r>
            <a:endParaRPr lang="de-DE" sz="3200" b="1" dirty="0">
              <a:solidFill>
                <a:schemeClr val="bg1"/>
              </a:solidFill>
            </a:endParaRPr>
          </a:p>
        </p:txBody>
      </p:sp>
    </p:spTree>
    <p:extLst>
      <p:ext uri="{BB962C8B-B14F-4D97-AF65-F5344CB8AC3E}">
        <p14:creationId xmlns:p14="http://schemas.microsoft.com/office/powerpoint/2010/main" val="3821950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50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9" grpId="0" animBg="1"/>
      <p:bldP spid="2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952F79BF-8D1C-4475-81B2-FA0A7C1E71BC}"/>
              </a:ext>
            </a:extLst>
          </p:cNvPr>
          <p:cNvSpPr>
            <a:spLocks noGrp="1"/>
          </p:cNvSpPr>
          <p:nvPr>
            <p:ph idx="1"/>
          </p:nvPr>
        </p:nvSpPr>
        <p:spPr>
          <a:xfrm>
            <a:off x="1141411" y="2013198"/>
            <a:ext cx="9905999" cy="3541714"/>
          </a:xfrm>
        </p:spPr>
        <p:txBody>
          <a:bodyPr/>
          <a:lstStyle/>
          <a:p>
            <a:endParaRPr lang="de-DE" dirty="0">
              <a:solidFill>
                <a:schemeClr val="bg1"/>
              </a:solidFill>
            </a:endParaRPr>
          </a:p>
          <a:p>
            <a:r>
              <a:rPr lang="de-DE" dirty="0">
                <a:solidFill>
                  <a:schemeClr val="bg1"/>
                </a:solidFill>
              </a:rPr>
              <a:t>MOTHERBOARD</a:t>
            </a:r>
          </a:p>
          <a:p>
            <a:r>
              <a:rPr lang="de-DE" dirty="0" err="1">
                <a:solidFill>
                  <a:schemeClr val="bg1"/>
                </a:solidFill>
              </a:rPr>
              <a:t>SSD‘s</a:t>
            </a:r>
            <a:r>
              <a:rPr lang="de-DE" dirty="0">
                <a:solidFill>
                  <a:schemeClr val="bg1"/>
                </a:solidFill>
              </a:rPr>
              <a:t> &amp; </a:t>
            </a:r>
            <a:r>
              <a:rPr lang="de-DE" dirty="0" err="1">
                <a:solidFill>
                  <a:schemeClr val="bg1"/>
                </a:solidFill>
              </a:rPr>
              <a:t>HDD‘s</a:t>
            </a:r>
            <a:endParaRPr lang="de-DE" dirty="0">
              <a:solidFill>
                <a:schemeClr val="bg1"/>
              </a:solidFill>
            </a:endParaRPr>
          </a:p>
          <a:p>
            <a:r>
              <a:rPr lang="de-DE" dirty="0"/>
              <a:t>CASE &amp; NETZTEIL</a:t>
            </a:r>
          </a:p>
          <a:p>
            <a:r>
              <a:rPr lang="de-DE" dirty="0"/>
              <a:t>COOLING</a:t>
            </a:r>
          </a:p>
          <a:p>
            <a:r>
              <a:rPr lang="de-DE" dirty="0"/>
              <a:t>PERIPHERIE</a:t>
            </a:r>
          </a:p>
          <a:p>
            <a:endParaRPr lang="de-DE" dirty="0"/>
          </a:p>
        </p:txBody>
      </p:sp>
      <p:sp>
        <p:nvSpPr>
          <p:cNvPr id="4" name="Datumsplatzhalter 3">
            <a:extLst>
              <a:ext uri="{FF2B5EF4-FFF2-40B4-BE49-F238E27FC236}">
                <a16:creationId xmlns:a16="http://schemas.microsoft.com/office/drawing/2014/main" id="{FB905ADB-4C88-4A3D-B419-942917BAEF5F}"/>
              </a:ext>
            </a:extLst>
          </p:cNvPr>
          <p:cNvSpPr>
            <a:spLocks noGrp="1"/>
          </p:cNvSpPr>
          <p:nvPr>
            <p:ph type="dt" sz="half" idx="10"/>
          </p:nvPr>
        </p:nvSpPr>
        <p:spPr/>
        <p:txBody>
          <a:bodyPr/>
          <a:lstStyle/>
          <a:p>
            <a:pPr rtl="0"/>
            <a:r>
              <a:rPr lang="de-DE" noProof="0"/>
              <a:t>16.05.2021</a:t>
            </a:r>
          </a:p>
        </p:txBody>
      </p:sp>
      <p:sp>
        <p:nvSpPr>
          <p:cNvPr id="5" name="Fußzeilenplatzhalter 4">
            <a:extLst>
              <a:ext uri="{FF2B5EF4-FFF2-40B4-BE49-F238E27FC236}">
                <a16:creationId xmlns:a16="http://schemas.microsoft.com/office/drawing/2014/main" id="{2E7021DB-0E96-4EC1-B0C6-AAF55F820001}"/>
              </a:ext>
            </a:extLst>
          </p:cNvPr>
          <p:cNvSpPr>
            <a:spLocks noGrp="1"/>
          </p:cNvSpPr>
          <p:nvPr>
            <p:ph type="ftr" sz="quarter" idx="11"/>
          </p:nvPr>
        </p:nvSpPr>
        <p:spPr/>
        <p:txBody>
          <a:bodyPr/>
          <a:lstStyle/>
          <a:p>
            <a:pPr rtl="0"/>
            <a:r>
              <a:rPr lang="de-DE" noProof="0"/>
              <a:t>HTML Leistungsnachweis IT-S-21_01 | Maximilian Bruss</a:t>
            </a:r>
          </a:p>
        </p:txBody>
      </p:sp>
      <p:sp>
        <p:nvSpPr>
          <p:cNvPr id="6" name="Foliennummernplatzhalter 5">
            <a:extLst>
              <a:ext uri="{FF2B5EF4-FFF2-40B4-BE49-F238E27FC236}">
                <a16:creationId xmlns:a16="http://schemas.microsoft.com/office/drawing/2014/main" id="{C9E0F2AF-35D9-4FED-9B0A-2B036B63B4C8}"/>
              </a:ext>
            </a:extLst>
          </p:cNvPr>
          <p:cNvSpPr>
            <a:spLocks noGrp="1"/>
          </p:cNvSpPr>
          <p:nvPr>
            <p:ph type="sldNum" sz="quarter" idx="12"/>
          </p:nvPr>
        </p:nvSpPr>
        <p:spPr/>
        <p:txBody>
          <a:bodyPr/>
          <a:lstStyle/>
          <a:p>
            <a:pPr rtl="0"/>
            <a:fld id="{6D22F896-40B5-4ADD-8801-0D06FADFA095}" type="slidenum">
              <a:rPr lang="de-DE" noProof="0" smtClean="0"/>
              <a:t>4</a:t>
            </a:fld>
            <a:endParaRPr lang="de-DE" noProof="0"/>
          </a:p>
        </p:txBody>
      </p:sp>
      <p:sp>
        <p:nvSpPr>
          <p:cNvPr id="9" name="Rechteck 8">
            <a:extLst>
              <a:ext uri="{FF2B5EF4-FFF2-40B4-BE49-F238E27FC236}">
                <a16:creationId xmlns:a16="http://schemas.microsoft.com/office/drawing/2014/main" id="{230B2551-CFB2-4605-8983-740A8E3471AD}"/>
              </a:ext>
            </a:extLst>
          </p:cNvPr>
          <p:cNvSpPr/>
          <p:nvPr/>
        </p:nvSpPr>
        <p:spPr>
          <a:xfrm>
            <a:off x="4287175" y="1980342"/>
            <a:ext cx="6602136" cy="3691316"/>
          </a:xfrm>
          <a:prstGeom prst="rect">
            <a:avLst/>
          </a:prstGeom>
          <a:solidFill>
            <a:schemeClr val="accent6">
              <a:alpha val="50000"/>
            </a:schemeClr>
          </a:solidFill>
          <a:ln>
            <a:noFill/>
          </a:ln>
          <a:effectLst>
            <a:softEdge rad="127000"/>
          </a:effectLst>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3" name="Textfeld 22">
            <a:extLst>
              <a:ext uri="{FF2B5EF4-FFF2-40B4-BE49-F238E27FC236}">
                <a16:creationId xmlns:a16="http://schemas.microsoft.com/office/drawing/2014/main" id="{1F5E2A8C-60C7-4FA6-95A8-DA0B9DE5E151}"/>
              </a:ext>
            </a:extLst>
          </p:cNvPr>
          <p:cNvSpPr txBox="1"/>
          <p:nvPr/>
        </p:nvSpPr>
        <p:spPr>
          <a:xfrm>
            <a:off x="317674" y="2425451"/>
            <a:ext cx="4107918" cy="1569660"/>
          </a:xfrm>
          <a:prstGeom prst="rect">
            <a:avLst/>
          </a:prstGeom>
          <a:solidFill>
            <a:schemeClr val="accent6">
              <a:alpha val="50000"/>
            </a:schemeClr>
          </a:solidFill>
          <a:ln>
            <a:noFill/>
          </a:ln>
          <a:effectLst>
            <a:softEdge rad="63500"/>
          </a:effectLst>
        </p:spPr>
        <p:style>
          <a:lnRef idx="0">
            <a:scrgbClr r="0" g="0" b="0"/>
          </a:lnRef>
          <a:fillRef idx="0">
            <a:scrgbClr r="0" g="0" b="0"/>
          </a:fillRef>
          <a:effectRef idx="0">
            <a:scrgbClr r="0" g="0" b="0"/>
          </a:effectRef>
          <a:fontRef idx="minor">
            <a:schemeClr val="lt1"/>
          </a:fontRef>
        </p:style>
        <p:txBody>
          <a:bodyPr wrap="square" rtlCol="0">
            <a:spAutoFit/>
          </a:bodyPr>
          <a:lstStyle/>
          <a:p>
            <a:r>
              <a:rPr lang="en-US" sz="3200" b="1" i="1" dirty="0" err="1">
                <a:solidFill>
                  <a:schemeClr val="bg1"/>
                </a:solidFill>
              </a:rPr>
              <a:t>Vergleichbar</a:t>
            </a:r>
            <a:r>
              <a:rPr lang="en-US" sz="3200" b="1" i="1" dirty="0">
                <a:solidFill>
                  <a:schemeClr val="bg1"/>
                </a:solidFill>
              </a:rPr>
              <a:t> </a:t>
            </a:r>
            <a:r>
              <a:rPr lang="en-US" sz="3200" b="1" i="1" dirty="0" err="1">
                <a:solidFill>
                  <a:schemeClr val="bg1"/>
                </a:solidFill>
              </a:rPr>
              <a:t>mit</a:t>
            </a:r>
            <a:r>
              <a:rPr lang="en-US" sz="3200" b="1" i="1" dirty="0">
                <a:solidFill>
                  <a:schemeClr val="bg1"/>
                </a:solidFill>
              </a:rPr>
              <a:t> dem </a:t>
            </a:r>
            <a:r>
              <a:rPr lang="en-US" sz="3200" b="1" i="1" dirty="0" err="1">
                <a:solidFill>
                  <a:schemeClr val="bg1"/>
                </a:solidFill>
              </a:rPr>
              <a:t>Nervensystem</a:t>
            </a:r>
            <a:endParaRPr lang="de-DE" sz="3200" b="1" dirty="0">
              <a:solidFill>
                <a:schemeClr val="bg1"/>
              </a:solidFill>
            </a:endParaRPr>
          </a:p>
          <a:p>
            <a:endParaRPr lang="en-US" sz="3200" b="1" i="1" dirty="0">
              <a:solidFill>
                <a:schemeClr val="bg1"/>
              </a:solidFill>
            </a:endParaRPr>
          </a:p>
        </p:txBody>
      </p:sp>
      <p:pic>
        <p:nvPicPr>
          <p:cNvPr id="10" name="Grafik 9" descr="Ein Bild, das Text, Elektronik enthält.&#10;&#10;Automatisch generierte Beschreibung">
            <a:extLst>
              <a:ext uri="{FF2B5EF4-FFF2-40B4-BE49-F238E27FC236}">
                <a16:creationId xmlns:a16="http://schemas.microsoft.com/office/drawing/2014/main" id="{C7EC30A1-4366-4CFE-9B32-75EE5F98784B}"/>
              </a:ext>
            </a:extLst>
          </p:cNvPr>
          <p:cNvPicPr>
            <a:picLocks noChangeAspect="1"/>
          </p:cNvPicPr>
          <p:nvPr/>
        </p:nvPicPr>
        <p:blipFill>
          <a:blip r:embed="rId2"/>
          <a:stretch>
            <a:fillRect/>
          </a:stretch>
        </p:blipFill>
        <p:spPr>
          <a:xfrm>
            <a:off x="4695679" y="792164"/>
            <a:ext cx="4460752" cy="3345564"/>
          </a:xfrm>
          <a:prstGeom prst="rect">
            <a:avLst/>
          </a:prstGeom>
          <a:ln>
            <a:noFill/>
          </a:ln>
          <a:effectLst>
            <a:softEdge rad="112500"/>
          </a:effectLst>
        </p:spPr>
      </p:pic>
      <p:pic>
        <p:nvPicPr>
          <p:cNvPr id="14" name="Grafik 13" descr="Ein Bild, das Elektronik, Computer enthält.&#10;&#10;Automatisch generierte Beschreibung">
            <a:extLst>
              <a:ext uri="{FF2B5EF4-FFF2-40B4-BE49-F238E27FC236}">
                <a16:creationId xmlns:a16="http://schemas.microsoft.com/office/drawing/2014/main" id="{16E992BB-D4A9-48EC-98F6-86B938E271BA}"/>
              </a:ext>
            </a:extLst>
          </p:cNvPr>
          <p:cNvPicPr>
            <a:picLocks noChangeAspect="1"/>
          </p:cNvPicPr>
          <p:nvPr/>
        </p:nvPicPr>
        <p:blipFill>
          <a:blip r:embed="rId3"/>
          <a:stretch>
            <a:fillRect/>
          </a:stretch>
        </p:blipFill>
        <p:spPr>
          <a:xfrm>
            <a:off x="5254480" y="954761"/>
            <a:ext cx="4725688" cy="3394584"/>
          </a:xfrm>
          <a:prstGeom prst="rect">
            <a:avLst/>
          </a:prstGeom>
          <a:ln>
            <a:noFill/>
          </a:ln>
          <a:effectLst>
            <a:softEdge rad="112500"/>
          </a:effectLst>
        </p:spPr>
      </p:pic>
      <p:pic>
        <p:nvPicPr>
          <p:cNvPr id="11" name="Grafik 10" descr="Ein Bild, das Elektronik, Schaltkreis enthält.&#10;&#10;Automatisch generierte Beschreibung">
            <a:extLst>
              <a:ext uri="{FF2B5EF4-FFF2-40B4-BE49-F238E27FC236}">
                <a16:creationId xmlns:a16="http://schemas.microsoft.com/office/drawing/2014/main" id="{90B35389-E17C-49FA-9E37-1C29366DCDC9}"/>
              </a:ext>
            </a:extLst>
          </p:cNvPr>
          <p:cNvPicPr>
            <a:picLocks noChangeAspect="1"/>
          </p:cNvPicPr>
          <p:nvPr/>
        </p:nvPicPr>
        <p:blipFill>
          <a:blip r:embed="rId4"/>
          <a:stretch>
            <a:fillRect/>
          </a:stretch>
        </p:blipFill>
        <p:spPr>
          <a:xfrm>
            <a:off x="5994672" y="1314508"/>
            <a:ext cx="4549979" cy="3034836"/>
          </a:xfrm>
          <a:prstGeom prst="rect">
            <a:avLst/>
          </a:prstGeom>
          <a:ln>
            <a:noFill/>
          </a:ln>
          <a:effectLst>
            <a:softEdge rad="112500"/>
          </a:effectLst>
        </p:spPr>
      </p:pic>
      <p:pic>
        <p:nvPicPr>
          <p:cNvPr id="17" name="Grafik 16" descr="Ein Bild, das Elektronik enthält.&#10;&#10;Automatisch generierte Beschreibung">
            <a:extLst>
              <a:ext uri="{FF2B5EF4-FFF2-40B4-BE49-F238E27FC236}">
                <a16:creationId xmlns:a16="http://schemas.microsoft.com/office/drawing/2014/main" id="{740322C3-5A2C-4952-9603-3E2D34E8FD16}"/>
              </a:ext>
            </a:extLst>
          </p:cNvPr>
          <p:cNvPicPr>
            <a:picLocks noChangeAspect="1"/>
          </p:cNvPicPr>
          <p:nvPr/>
        </p:nvPicPr>
        <p:blipFill>
          <a:blip r:embed="rId5"/>
          <a:stretch>
            <a:fillRect/>
          </a:stretch>
        </p:blipFill>
        <p:spPr>
          <a:xfrm>
            <a:off x="6369668" y="1606564"/>
            <a:ext cx="3345564" cy="3345564"/>
          </a:xfrm>
          <a:prstGeom prst="rect">
            <a:avLst/>
          </a:prstGeom>
          <a:ln>
            <a:noFill/>
          </a:ln>
          <a:effectLst>
            <a:softEdge rad="112500"/>
          </a:effectLst>
        </p:spPr>
      </p:pic>
      <p:pic>
        <p:nvPicPr>
          <p:cNvPr id="21" name="Grafik 20" descr="Ein Bild, das Text, Elektronik enthält.&#10;&#10;Automatisch generierte Beschreibung">
            <a:extLst>
              <a:ext uri="{FF2B5EF4-FFF2-40B4-BE49-F238E27FC236}">
                <a16:creationId xmlns:a16="http://schemas.microsoft.com/office/drawing/2014/main" id="{7DE8AF31-B48C-48DC-A1B9-C6A3574F655C}"/>
              </a:ext>
            </a:extLst>
          </p:cNvPr>
          <p:cNvPicPr>
            <a:picLocks noChangeAspect="1"/>
          </p:cNvPicPr>
          <p:nvPr/>
        </p:nvPicPr>
        <p:blipFill>
          <a:blip r:embed="rId6"/>
          <a:stretch>
            <a:fillRect/>
          </a:stretch>
        </p:blipFill>
        <p:spPr>
          <a:xfrm>
            <a:off x="6684633" y="2013198"/>
            <a:ext cx="5591133" cy="4100164"/>
          </a:xfrm>
          <a:prstGeom prst="rect">
            <a:avLst/>
          </a:prstGeom>
        </p:spPr>
      </p:pic>
      <p:pic>
        <p:nvPicPr>
          <p:cNvPr id="25" name="Grafik 24" descr="Ein Bild, das Tisch enthält.&#10;&#10;Automatisch generierte Beschreibung">
            <a:extLst>
              <a:ext uri="{FF2B5EF4-FFF2-40B4-BE49-F238E27FC236}">
                <a16:creationId xmlns:a16="http://schemas.microsoft.com/office/drawing/2014/main" id="{CB5A770B-3F8F-4AA3-BE96-73FBE5FA652A}"/>
              </a:ext>
            </a:extLst>
          </p:cNvPr>
          <p:cNvPicPr>
            <a:picLocks noChangeAspect="1"/>
          </p:cNvPicPr>
          <p:nvPr/>
        </p:nvPicPr>
        <p:blipFill>
          <a:blip r:embed="rId7"/>
          <a:stretch>
            <a:fillRect/>
          </a:stretch>
        </p:blipFill>
        <p:spPr>
          <a:xfrm>
            <a:off x="4572995" y="2424214"/>
            <a:ext cx="6030496" cy="1328220"/>
          </a:xfrm>
          <a:prstGeom prst="rect">
            <a:avLst/>
          </a:prstGeom>
        </p:spPr>
      </p:pic>
      <p:pic>
        <p:nvPicPr>
          <p:cNvPr id="27" name="Grafik 26" descr="Ein Bild, das Tisch enthält.&#10;&#10;Automatisch generierte Beschreibung">
            <a:extLst>
              <a:ext uri="{FF2B5EF4-FFF2-40B4-BE49-F238E27FC236}">
                <a16:creationId xmlns:a16="http://schemas.microsoft.com/office/drawing/2014/main" id="{B1388B2F-A41D-4D2A-890B-AD31120291D3}"/>
              </a:ext>
            </a:extLst>
          </p:cNvPr>
          <p:cNvPicPr>
            <a:picLocks noChangeAspect="1"/>
          </p:cNvPicPr>
          <p:nvPr/>
        </p:nvPicPr>
        <p:blipFill>
          <a:blip r:embed="rId8"/>
          <a:stretch>
            <a:fillRect/>
          </a:stretch>
        </p:blipFill>
        <p:spPr>
          <a:xfrm>
            <a:off x="4572995" y="3947209"/>
            <a:ext cx="6030496" cy="1227502"/>
          </a:xfrm>
          <a:prstGeom prst="rect">
            <a:avLst/>
          </a:prstGeom>
        </p:spPr>
      </p:pic>
      <p:sp>
        <p:nvSpPr>
          <p:cNvPr id="2" name="Titel 1">
            <a:extLst>
              <a:ext uri="{FF2B5EF4-FFF2-40B4-BE49-F238E27FC236}">
                <a16:creationId xmlns:a16="http://schemas.microsoft.com/office/drawing/2014/main" id="{256E9D91-32E4-474F-A2B2-616F780A5849}"/>
              </a:ext>
            </a:extLst>
          </p:cNvPr>
          <p:cNvSpPr>
            <a:spLocks noGrp="1"/>
          </p:cNvSpPr>
          <p:nvPr>
            <p:ph type="title"/>
          </p:nvPr>
        </p:nvSpPr>
        <p:spPr/>
        <p:txBody>
          <a:bodyPr/>
          <a:lstStyle/>
          <a:p>
            <a:r>
              <a:rPr lang="de-DE" dirty="0"/>
              <a:t>Aufbau eines Computers</a:t>
            </a:r>
          </a:p>
        </p:txBody>
      </p:sp>
    </p:spTree>
    <p:extLst>
      <p:ext uri="{BB962C8B-B14F-4D97-AF65-F5344CB8AC3E}">
        <p14:creationId xmlns:p14="http://schemas.microsoft.com/office/powerpoint/2010/main" val="100523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3" grpId="0" animBg="1"/>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952F79BF-8D1C-4475-81B2-FA0A7C1E71BC}"/>
              </a:ext>
            </a:extLst>
          </p:cNvPr>
          <p:cNvSpPr>
            <a:spLocks noGrp="1"/>
          </p:cNvSpPr>
          <p:nvPr>
            <p:ph idx="1"/>
          </p:nvPr>
        </p:nvSpPr>
        <p:spPr>
          <a:xfrm>
            <a:off x="1141411" y="2013198"/>
            <a:ext cx="9905999" cy="3541714"/>
          </a:xfrm>
        </p:spPr>
        <p:txBody>
          <a:bodyPr/>
          <a:lstStyle/>
          <a:p>
            <a:endParaRPr lang="de-DE" dirty="0">
              <a:solidFill>
                <a:schemeClr val="bg1"/>
              </a:solidFill>
            </a:endParaRPr>
          </a:p>
          <a:p>
            <a:endParaRPr lang="de-DE" dirty="0">
              <a:solidFill>
                <a:schemeClr val="bg1"/>
              </a:solidFill>
            </a:endParaRPr>
          </a:p>
          <a:p>
            <a:r>
              <a:rPr lang="de-DE" dirty="0" err="1">
                <a:solidFill>
                  <a:schemeClr val="bg1"/>
                </a:solidFill>
              </a:rPr>
              <a:t>SSD‘s</a:t>
            </a:r>
            <a:r>
              <a:rPr lang="de-DE" dirty="0">
                <a:solidFill>
                  <a:schemeClr val="bg1"/>
                </a:solidFill>
              </a:rPr>
              <a:t> &amp; </a:t>
            </a:r>
            <a:r>
              <a:rPr lang="de-DE" dirty="0" err="1">
                <a:solidFill>
                  <a:schemeClr val="bg1"/>
                </a:solidFill>
              </a:rPr>
              <a:t>HDD‘s</a:t>
            </a:r>
            <a:endParaRPr lang="de-DE" dirty="0">
              <a:solidFill>
                <a:schemeClr val="bg1"/>
              </a:solidFill>
            </a:endParaRPr>
          </a:p>
          <a:p>
            <a:r>
              <a:rPr lang="de-DE" dirty="0"/>
              <a:t>CASE &amp; NETZTEIL</a:t>
            </a:r>
          </a:p>
          <a:p>
            <a:r>
              <a:rPr lang="de-DE" dirty="0"/>
              <a:t>COOLING</a:t>
            </a:r>
          </a:p>
          <a:p>
            <a:r>
              <a:rPr lang="de-DE" dirty="0"/>
              <a:t>PERIPHERIE</a:t>
            </a:r>
          </a:p>
          <a:p>
            <a:endParaRPr lang="de-DE" dirty="0"/>
          </a:p>
        </p:txBody>
      </p:sp>
      <p:sp>
        <p:nvSpPr>
          <p:cNvPr id="4" name="Datumsplatzhalter 3">
            <a:extLst>
              <a:ext uri="{FF2B5EF4-FFF2-40B4-BE49-F238E27FC236}">
                <a16:creationId xmlns:a16="http://schemas.microsoft.com/office/drawing/2014/main" id="{FB905ADB-4C88-4A3D-B419-942917BAEF5F}"/>
              </a:ext>
            </a:extLst>
          </p:cNvPr>
          <p:cNvSpPr>
            <a:spLocks noGrp="1"/>
          </p:cNvSpPr>
          <p:nvPr>
            <p:ph type="dt" sz="half" idx="10"/>
          </p:nvPr>
        </p:nvSpPr>
        <p:spPr/>
        <p:txBody>
          <a:bodyPr/>
          <a:lstStyle/>
          <a:p>
            <a:pPr rtl="0"/>
            <a:r>
              <a:rPr lang="de-DE" noProof="0"/>
              <a:t>16.05.2021</a:t>
            </a:r>
          </a:p>
        </p:txBody>
      </p:sp>
      <p:sp>
        <p:nvSpPr>
          <p:cNvPr id="5" name="Fußzeilenplatzhalter 4">
            <a:extLst>
              <a:ext uri="{FF2B5EF4-FFF2-40B4-BE49-F238E27FC236}">
                <a16:creationId xmlns:a16="http://schemas.microsoft.com/office/drawing/2014/main" id="{2E7021DB-0E96-4EC1-B0C6-AAF55F820001}"/>
              </a:ext>
            </a:extLst>
          </p:cNvPr>
          <p:cNvSpPr>
            <a:spLocks noGrp="1"/>
          </p:cNvSpPr>
          <p:nvPr>
            <p:ph type="ftr" sz="quarter" idx="11"/>
          </p:nvPr>
        </p:nvSpPr>
        <p:spPr/>
        <p:txBody>
          <a:bodyPr/>
          <a:lstStyle/>
          <a:p>
            <a:pPr rtl="0"/>
            <a:r>
              <a:rPr lang="de-DE" noProof="0"/>
              <a:t>HTML Leistungsnachweis IT-S-21_01 | Maximilian Bruss</a:t>
            </a:r>
          </a:p>
        </p:txBody>
      </p:sp>
      <p:sp>
        <p:nvSpPr>
          <p:cNvPr id="6" name="Foliennummernplatzhalter 5">
            <a:extLst>
              <a:ext uri="{FF2B5EF4-FFF2-40B4-BE49-F238E27FC236}">
                <a16:creationId xmlns:a16="http://schemas.microsoft.com/office/drawing/2014/main" id="{C9E0F2AF-35D9-4FED-9B0A-2B036B63B4C8}"/>
              </a:ext>
            </a:extLst>
          </p:cNvPr>
          <p:cNvSpPr>
            <a:spLocks noGrp="1"/>
          </p:cNvSpPr>
          <p:nvPr>
            <p:ph type="sldNum" sz="quarter" idx="12"/>
          </p:nvPr>
        </p:nvSpPr>
        <p:spPr/>
        <p:txBody>
          <a:bodyPr/>
          <a:lstStyle/>
          <a:p>
            <a:pPr rtl="0"/>
            <a:fld id="{6D22F896-40B5-4ADD-8801-0D06FADFA095}" type="slidenum">
              <a:rPr lang="de-DE" noProof="0" smtClean="0"/>
              <a:t>5</a:t>
            </a:fld>
            <a:endParaRPr lang="de-DE" noProof="0"/>
          </a:p>
        </p:txBody>
      </p:sp>
      <p:sp>
        <p:nvSpPr>
          <p:cNvPr id="9" name="Rechteck 8">
            <a:extLst>
              <a:ext uri="{FF2B5EF4-FFF2-40B4-BE49-F238E27FC236}">
                <a16:creationId xmlns:a16="http://schemas.microsoft.com/office/drawing/2014/main" id="{230B2551-CFB2-4605-8983-740A8E3471AD}"/>
              </a:ext>
            </a:extLst>
          </p:cNvPr>
          <p:cNvSpPr/>
          <p:nvPr/>
        </p:nvSpPr>
        <p:spPr>
          <a:xfrm>
            <a:off x="4287175" y="1980342"/>
            <a:ext cx="6602136" cy="3691316"/>
          </a:xfrm>
          <a:prstGeom prst="rect">
            <a:avLst/>
          </a:prstGeom>
          <a:solidFill>
            <a:schemeClr val="accent6">
              <a:alpha val="50000"/>
            </a:schemeClr>
          </a:solidFill>
          <a:ln>
            <a:noFill/>
          </a:ln>
          <a:effectLst>
            <a:softEdge rad="127000"/>
          </a:effectLst>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3" name="Textfeld 22">
            <a:extLst>
              <a:ext uri="{FF2B5EF4-FFF2-40B4-BE49-F238E27FC236}">
                <a16:creationId xmlns:a16="http://schemas.microsoft.com/office/drawing/2014/main" id="{1F5E2A8C-60C7-4FA6-95A8-DA0B9DE5E151}"/>
              </a:ext>
            </a:extLst>
          </p:cNvPr>
          <p:cNvSpPr txBox="1"/>
          <p:nvPr/>
        </p:nvSpPr>
        <p:spPr>
          <a:xfrm>
            <a:off x="317674" y="2425451"/>
            <a:ext cx="4107918" cy="1569660"/>
          </a:xfrm>
          <a:prstGeom prst="rect">
            <a:avLst/>
          </a:prstGeom>
          <a:solidFill>
            <a:schemeClr val="accent6">
              <a:alpha val="50000"/>
            </a:schemeClr>
          </a:solidFill>
          <a:ln>
            <a:noFill/>
          </a:ln>
          <a:effectLst>
            <a:softEdge rad="63500"/>
          </a:effectLst>
        </p:spPr>
        <p:style>
          <a:lnRef idx="0">
            <a:scrgbClr r="0" g="0" b="0"/>
          </a:lnRef>
          <a:fillRef idx="0">
            <a:scrgbClr r="0" g="0" b="0"/>
          </a:fillRef>
          <a:effectRef idx="0">
            <a:scrgbClr r="0" g="0" b="0"/>
          </a:effectRef>
          <a:fontRef idx="minor">
            <a:schemeClr val="lt1"/>
          </a:fontRef>
        </p:style>
        <p:txBody>
          <a:bodyPr wrap="square" rtlCol="0">
            <a:spAutoFit/>
          </a:bodyPr>
          <a:lstStyle/>
          <a:p>
            <a:r>
              <a:rPr lang="en-US" sz="3200" b="1" i="1" dirty="0" err="1">
                <a:solidFill>
                  <a:schemeClr val="bg1"/>
                </a:solidFill>
              </a:rPr>
              <a:t>Vergleichbar</a:t>
            </a:r>
            <a:r>
              <a:rPr lang="en-US" sz="3200" b="1" i="1" dirty="0">
                <a:solidFill>
                  <a:schemeClr val="bg1"/>
                </a:solidFill>
              </a:rPr>
              <a:t> </a:t>
            </a:r>
            <a:r>
              <a:rPr lang="en-US" sz="3200" b="1" i="1" dirty="0" err="1">
                <a:solidFill>
                  <a:schemeClr val="bg1"/>
                </a:solidFill>
              </a:rPr>
              <a:t>mit</a:t>
            </a:r>
            <a:r>
              <a:rPr lang="en-US" sz="3200" b="1" i="1" dirty="0">
                <a:solidFill>
                  <a:schemeClr val="bg1"/>
                </a:solidFill>
              </a:rPr>
              <a:t> dem </a:t>
            </a:r>
            <a:r>
              <a:rPr lang="en-US" sz="3200" b="1" i="1" dirty="0" err="1">
                <a:solidFill>
                  <a:schemeClr val="bg1"/>
                </a:solidFill>
              </a:rPr>
              <a:t>Nervensystem</a:t>
            </a:r>
            <a:endParaRPr lang="de-DE" sz="3200" b="1" dirty="0">
              <a:solidFill>
                <a:schemeClr val="bg1"/>
              </a:solidFill>
            </a:endParaRPr>
          </a:p>
          <a:p>
            <a:endParaRPr lang="en-US" sz="3200" b="1" i="1" dirty="0">
              <a:solidFill>
                <a:schemeClr val="bg1"/>
              </a:solidFill>
            </a:endParaRPr>
          </a:p>
        </p:txBody>
      </p:sp>
      <p:sp>
        <p:nvSpPr>
          <p:cNvPr id="2" name="Titel 1">
            <a:extLst>
              <a:ext uri="{FF2B5EF4-FFF2-40B4-BE49-F238E27FC236}">
                <a16:creationId xmlns:a16="http://schemas.microsoft.com/office/drawing/2014/main" id="{256E9D91-32E4-474F-A2B2-616F780A5849}"/>
              </a:ext>
            </a:extLst>
          </p:cNvPr>
          <p:cNvSpPr>
            <a:spLocks noGrp="1"/>
          </p:cNvSpPr>
          <p:nvPr>
            <p:ph type="title"/>
          </p:nvPr>
        </p:nvSpPr>
        <p:spPr/>
        <p:txBody>
          <a:bodyPr/>
          <a:lstStyle/>
          <a:p>
            <a:r>
              <a:rPr lang="de-DE" dirty="0"/>
              <a:t>Aufbau eines Computers</a:t>
            </a:r>
          </a:p>
        </p:txBody>
      </p:sp>
      <p:pic>
        <p:nvPicPr>
          <p:cNvPr id="8" name="Grafik 7" descr="Ein Bild, das Text, Elektronik enthält.&#10;&#10;Automatisch generierte Beschreibung">
            <a:extLst>
              <a:ext uri="{FF2B5EF4-FFF2-40B4-BE49-F238E27FC236}">
                <a16:creationId xmlns:a16="http://schemas.microsoft.com/office/drawing/2014/main" id="{2E674651-A5AA-4775-B345-412A2D6FA5A1}"/>
              </a:ext>
            </a:extLst>
          </p:cNvPr>
          <p:cNvPicPr>
            <a:picLocks noChangeAspect="1"/>
          </p:cNvPicPr>
          <p:nvPr/>
        </p:nvPicPr>
        <p:blipFill>
          <a:blip r:embed="rId2"/>
          <a:stretch>
            <a:fillRect/>
          </a:stretch>
        </p:blipFill>
        <p:spPr>
          <a:xfrm>
            <a:off x="4771654" y="1725149"/>
            <a:ext cx="5771595" cy="3993944"/>
          </a:xfrm>
          <a:prstGeom prst="rect">
            <a:avLst/>
          </a:prstGeom>
        </p:spPr>
      </p:pic>
      <p:pic>
        <p:nvPicPr>
          <p:cNvPr id="13" name="Grafik 12" descr="Ein Bild, das Text, Elektronik enthält.&#10;&#10;Automatisch generierte Beschreibung">
            <a:extLst>
              <a:ext uri="{FF2B5EF4-FFF2-40B4-BE49-F238E27FC236}">
                <a16:creationId xmlns:a16="http://schemas.microsoft.com/office/drawing/2014/main" id="{8746880E-4526-4DBA-A476-74F7D525C07A}"/>
              </a:ext>
            </a:extLst>
          </p:cNvPr>
          <p:cNvPicPr>
            <a:picLocks noChangeAspect="1"/>
          </p:cNvPicPr>
          <p:nvPr/>
        </p:nvPicPr>
        <p:blipFill>
          <a:blip r:embed="rId3"/>
          <a:stretch>
            <a:fillRect/>
          </a:stretch>
        </p:blipFill>
        <p:spPr>
          <a:xfrm>
            <a:off x="5593951" y="2184285"/>
            <a:ext cx="4187115" cy="3370627"/>
          </a:xfrm>
          <a:prstGeom prst="rect">
            <a:avLst/>
          </a:prstGeom>
          <a:ln>
            <a:noFill/>
          </a:ln>
          <a:effectLst>
            <a:softEdge rad="112500"/>
          </a:effectLst>
        </p:spPr>
      </p:pic>
      <p:pic>
        <p:nvPicPr>
          <p:cNvPr id="16" name="Grafik 15" descr="Ein Bild, das Text, Elektronik, Festplatte enthält.&#10;&#10;Automatisch generierte Beschreibung">
            <a:extLst>
              <a:ext uri="{FF2B5EF4-FFF2-40B4-BE49-F238E27FC236}">
                <a16:creationId xmlns:a16="http://schemas.microsoft.com/office/drawing/2014/main" id="{67F2C1BE-6DDC-42F9-B27B-FDA86CCE9D15}"/>
              </a:ext>
            </a:extLst>
          </p:cNvPr>
          <p:cNvPicPr>
            <a:picLocks noChangeAspect="1"/>
          </p:cNvPicPr>
          <p:nvPr/>
        </p:nvPicPr>
        <p:blipFill>
          <a:blip r:embed="rId4"/>
          <a:stretch>
            <a:fillRect/>
          </a:stretch>
        </p:blipFill>
        <p:spPr>
          <a:xfrm>
            <a:off x="6112908" y="2255122"/>
            <a:ext cx="3207622" cy="3207622"/>
          </a:xfrm>
          <a:prstGeom prst="rect">
            <a:avLst/>
          </a:prstGeom>
          <a:ln>
            <a:noFill/>
          </a:ln>
          <a:effectLst>
            <a:softEdge rad="112500"/>
          </a:effectLst>
        </p:spPr>
      </p:pic>
      <p:pic>
        <p:nvPicPr>
          <p:cNvPr id="19" name="Grafik 18">
            <a:extLst>
              <a:ext uri="{FF2B5EF4-FFF2-40B4-BE49-F238E27FC236}">
                <a16:creationId xmlns:a16="http://schemas.microsoft.com/office/drawing/2014/main" id="{08852BC2-9FD9-4834-B487-A1B81061763F}"/>
              </a:ext>
            </a:extLst>
          </p:cNvPr>
          <p:cNvPicPr>
            <a:picLocks noChangeAspect="1"/>
          </p:cNvPicPr>
          <p:nvPr/>
        </p:nvPicPr>
        <p:blipFill>
          <a:blip r:embed="rId5"/>
          <a:stretch>
            <a:fillRect/>
          </a:stretch>
        </p:blipFill>
        <p:spPr>
          <a:xfrm>
            <a:off x="6261142" y="2173619"/>
            <a:ext cx="2792617" cy="3370627"/>
          </a:xfrm>
          <a:prstGeom prst="rect">
            <a:avLst/>
          </a:prstGeom>
          <a:ln>
            <a:noFill/>
          </a:ln>
          <a:effectLst>
            <a:softEdge rad="112500"/>
          </a:effectLst>
        </p:spPr>
      </p:pic>
      <p:pic>
        <p:nvPicPr>
          <p:cNvPr id="10" name="Grafik 9" descr="Ein Bild, das Text, Elektronik enthält.&#10;&#10;Automatisch generierte Beschreibung">
            <a:extLst>
              <a:ext uri="{FF2B5EF4-FFF2-40B4-BE49-F238E27FC236}">
                <a16:creationId xmlns:a16="http://schemas.microsoft.com/office/drawing/2014/main" id="{A6B18A25-6B1C-464F-94B9-78EC65683463}"/>
              </a:ext>
            </a:extLst>
          </p:cNvPr>
          <p:cNvPicPr>
            <a:picLocks noChangeAspect="1"/>
          </p:cNvPicPr>
          <p:nvPr/>
        </p:nvPicPr>
        <p:blipFill>
          <a:blip r:embed="rId6"/>
          <a:stretch>
            <a:fillRect/>
          </a:stretch>
        </p:blipFill>
        <p:spPr>
          <a:xfrm>
            <a:off x="6759857" y="2535999"/>
            <a:ext cx="4145280" cy="3206496"/>
          </a:xfrm>
          <a:prstGeom prst="rect">
            <a:avLst/>
          </a:prstGeom>
          <a:ln>
            <a:noFill/>
          </a:ln>
          <a:effectLst>
            <a:softEdge rad="112500"/>
          </a:effectLst>
        </p:spPr>
      </p:pic>
      <p:pic>
        <p:nvPicPr>
          <p:cNvPr id="12" name="Grafik 11" descr="Ein Bild, das Licht, Verkehr, Elektronik enthält.&#10;&#10;Automatisch generierte Beschreibung">
            <a:extLst>
              <a:ext uri="{FF2B5EF4-FFF2-40B4-BE49-F238E27FC236}">
                <a16:creationId xmlns:a16="http://schemas.microsoft.com/office/drawing/2014/main" id="{0FEA1C51-15AB-4CF4-B8D5-3C457234FCA7}"/>
              </a:ext>
            </a:extLst>
          </p:cNvPr>
          <p:cNvPicPr>
            <a:picLocks noChangeAspect="1"/>
          </p:cNvPicPr>
          <p:nvPr/>
        </p:nvPicPr>
        <p:blipFill>
          <a:blip r:embed="rId7"/>
          <a:stretch>
            <a:fillRect/>
          </a:stretch>
        </p:blipFill>
        <p:spPr>
          <a:xfrm>
            <a:off x="7106709" y="2714482"/>
            <a:ext cx="3379727" cy="3379727"/>
          </a:xfrm>
          <a:prstGeom prst="rect">
            <a:avLst/>
          </a:prstGeom>
          <a:ln>
            <a:noFill/>
          </a:ln>
          <a:effectLst>
            <a:softEdge rad="112500"/>
          </a:effectLst>
        </p:spPr>
      </p:pic>
      <p:pic>
        <p:nvPicPr>
          <p:cNvPr id="15" name="Grafik 14" descr="Ein Bild, das Drucker, farbig, Projektor enthält.&#10;&#10;Automatisch generierte Beschreibung">
            <a:extLst>
              <a:ext uri="{FF2B5EF4-FFF2-40B4-BE49-F238E27FC236}">
                <a16:creationId xmlns:a16="http://schemas.microsoft.com/office/drawing/2014/main" id="{44E08FE9-6F18-49FE-A93B-F587C2A84CC9}"/>
              </a:ext>
            </a:extLst>
          </p:cNvPr>
          <p:cNvPicPr>
            <a:picLocks noChangeAspect="1"/>
          </p:cNvPicPr>
          <p:nvPr/>
        </p:nvPicPr>
        <p:blipFill>
          <a:blip r:embed="rId8"/>
          <a:stretch>
            <a:fillRect/>
          </a:stretch>
        </p:blipFill>
        <p:spPr>
          <a:xfrm>
            <a:off x="7831743" y="2930409"/>
            <a:ext cx="2538227" cy="3553518"/>
          </a:xfrm>
          <a:prstGeom prst="rect">
            <a:avLst/>
          </a:prstGeom>
          <a:ln>
            <a:noFill/>
          </a:ln>
          <a:effectLst>
            <a:softEdge rad="112500"/>
          </a:effectLst>
        </p:spPr>
      </p:pic>
      <p:pic>
        <p:nvPicPr>
          <p:cNvPr id="21" name="Grafik 20" descr="Ein Bild, das Elektronik, Kamera enthält.&#10;&#10;Automatisch generierte Beschreibung">
            <a:extLst>
              <a:ext uri="{FF2B5EF4-FFF2-40B4-BE49-F238E27FC236}">
                <a16:creationId xmlns:a16="http://schemas.microsoft.com/office/drawing/2014/main" id="{08763949-DB5B-49F4-A20B-9D9A8C3685D3}"/>
              </a:ext>
            </a:extLst>
          </p:cNvPr>
          <p:cNvPicPr>
            <a:picLocks noChangeAspect="1"/>
          </p:cNvPicPr>
          <p:nvPr/>
        </p:nvPicPr>
        <p:blipFill>
          <a:blip r:embed="rId9"/>
          <a:stretch>
            <a:fillRect/>
          </a:stretch>
        </p:blipFill>
        <p:spPr>
          <a:xfrm>
            <a:off x="8262227" y="3403038"/>
            <a:ext cx="4187115" cy="3277223"/>
          </a:xfrm>
          <a:prstGeom prst="rect">
            <a:avLst/>
          </a:prstGeom>
          <a:ln>
            <a:noFill/>
          </a:ln>
          <a:effectLst>
            <a:softEdge rad="112500"/>
          </a:effectLst>
        </p:spPr>
      </p:pic>
    </p:spTree>
    <p:extLst>
      <p:ext uri="{BB962C8B-B14F-4D97-AF65-F5344CB8AC3E}">
        <p14:creationId xmlns:p14="http://schemas.microsoft.com/office/powerpoint/2010/main" val="3712994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3" grpId="0" animBg="1"/>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6E9D91-32E4-474F-A2B2-616F780A5849}"/>
              </a:ext>
            </a:extLst>
          </p:cNvPr>
          <p:cNvSpPr>
            <a:spLocks noGrp="1"/>
          </p:cNvSpPr>
          <p:nvPr>
            <p:ph type="title"/>
          </p:nvPr>
        </p:nvSpPr>
        <p:spPr/>
        <p:txBody>
          <a:bodyPr/>
          <a:lstStyle/>
          <a:p>
            <a:r>
              <a:rPr lang="de-DE"/>
              <a:t>Thema &amp; design</a:t>
            </a:r>
          </a:p>
        </p:txBody>
      </p:sp>
      <p:sp>
        <p:nvSpPr>
          <p:cNvPr id="3" name="Inhaltsplatzhalter 2">
            <a:extLst>
              <a:ext uri="{FF2B5EF4-FFF2-40B4-BE49-F238E27FC236}">
                <a16:creationId xmlns:a16="http://schemas.microsoft.com/office/drawing/2014/main" id="{952F79BF-8D1C-4475-81B2-FA0A7C1E71BC}"/>
              </a:ext>
            </a:extLst>
          </p:cNvPr>
          <p:cNvSpPr>
            <a:spLocks noGrp="1"/>
          </p:cNvSpPr>
          <p:nvPr>
            <p:ph idx="1"/>
          </p:nvPr>
        </p:nvSpPr>
        <p:spPr/>
        <p:txBody>
          <a:bodyPr/>
          <a:lstStyle/>
          <a:p>
            <a:r>
              <a:rPr lang="de-DE"/>
              <a:t>Brainstorming</a:t>
            </a:r>
          </a:p>
          <a:p>
            <a:r>
              <a:rPr lang="de-DE"/>
              <a:t>Notizen / erste Skizzen</a:t>
            </a:r>
          </a:p>
          <a:p>
            <a:r>
              <a:rPr lang="de-DE"/>
              <a:t>Informationen / </a:t>
            </a:r>
            <a:r>
              <a:rPr lang="de-DE" err="1"/>
              <a:t>How</a:t>
            </a:r>
            <a:r>
              <a:rPr lang="de-DE"/>
              <a:t> </a:t>
            </a:r>
            <a:r>
              <a:rPr lang="de-DE" err="1"/>
              <a:t>to‘s</a:t>
            </a:r>
            <a:endParaRPr lang="de-DE"/>
          </a:p>
          <a:p>
            <a:r>
              <a:rPr lang="de-DE"/>
              <a:t>Visualisierung</a:t>
            </a:r>
          </a:p>
          <a:p>
            <a:pPr marL="0" indent="0">
              <a:buNone/>
            </a:pPr>
            <a:endParaRPr lang="de-DE"/>
          </a:p>
        </p:txBody>
      </p:sp>
      <p:sp>
        <p:nvSpPr>
          <p:cNvPr id="4" name="Datumsplatzhalter 3">
            <a:extLst>
              <a:ext uri="{FF2B5EF4-FFF2-40B4-BE49-F238E27FC236}">
                <a16:creationId xmlns:a16="http://schemas.microsoft.com/office/drawing/2014/main" id="{FB905ADB-4C88-4A3D-B419-942917BAEF5F}"/>
              </a:ext>
            </a:extLst>
          </p:cNvPr>
          <p:cNvSpPr>
            <a:spLocks noGrp="1"/>
          </p:cNvSpPr>
          <p:nvPr>
            <p:ph type="dt" sz="half" idx="10"/>
          </p:nvPr>
        </p:nvSpPr>
        <p:spPr/>
        <p:txBody>
          <a:bodyPr/>
          <a:lstStyle/>
          <a:p>
            <a:pPr rtl="0"/>
            <a:r>
              <a:rPr lang="de-DE" noProof="0"/>
              <a:t>16.05.2021</a:t>
            </a:r>
          </a:p>
        </p:txBody>
      </p:sp>
      <p:sp>
        <p:nvSpPr>
          <p:cNvPr id="5" name="Fußzeilenplatzhalter 4">
            <a:extLst>
              <a:ext uri="{FF2B5EF4-FFF2-40B4-BE49-F238E27FC236}">
                <a16:creationId xmlns:a16="http://schemas.microsoft.com/office/drawing/2014/main" id="{2E7021DB-0E96-4EC1-B0C6-AAF55F820001}"/>
              </a:ext>
            </a:extLst>
          </p:cNvPr>
          <p:cNvSpPr>
            <a:spLocks noGrp="1"/>
          </p:cNvSpPr>
          <p:nvPr>
            <p:ph type="ftr" sz="quarter" idx="11"/>
          </p:nvPr>
        </p:nvSpPr>
        <p:spPr/>
        <p:txBody>
          <a:bodyPr/>
          <a:lstStyle/>
          <a:p>
            <a:pPr rtl="0"/>
            <a:r>
              <a:rPr lang="de-DE" noProof="0"/>
              <a:t>HTML Leistungsnachweis IT-S-21_01 | Maximilian Bruss</a:t>
            </a:r>
          </a:p>
        </p:txBody>
      </p:sp>
      <p:sp>
        <p:nvSpPr>
          <p:cNvPr id="6" name="Foliennummernplatzhalter 5">
            <a:extLst>
              <a:ext uri="{FF2B5EF4-FFF2-40B4-BE49-F238E27FC236}">
                <a16:creationId xmlns:a16="http://schemas.microsoft.com/office/drawing/2014/main" id="{C9E0F2AF-35D9-4FED-9B0A-2B036B63B4C8}"/>
              </a:ext>
            </a:extLst>
          </p:cNvPr>
          <p:cNvSpPr>
            <a:spLocks noGrp="1"/>
          </p:cNvSpPr>
          <p:nvPr>
            <p:ph type="sldNum" sz="quarter" idx="12"/>
          </p:nvPr>
        </p:nvSpPr>
        <p:spPr/>
        <p:txBody>
          <a:bodyPr/>
          <a:lstStyle/>
          <a:p>
            <a:pPr rtl="0"/>
            <a:fld id="{6D22F896-40B5-4ADD-8801-0D06FADFA095}" type="slidenum">
              <a:rPr lang="de-DE" noProof="0" smtClean="0"/>
              <a:t>6</a:t>
            </a:fld>
            <a:endParaRPr lang="de-DE" noProof="0"/>
          </a:p>
        </p:txBody>
      </p:sp>
      <p:pic>
        <p:nvPicPr>
          <p:cNvPr id="8" name="Grafik 7">
            <a:extLst>
              <a:ext uri="{FF2B5EF4-FFF2-40B4-BE49-F238E27FC236}">
                <a16:creationId xmlns:a16="http://schemas.microsoft.com/office/drawing/2014/main" id="{73A41931-DE22-4915-8495-385978C2004C}"/>
              </a:ext>
            </a:extLst>
          </p:cNvPr>
          <p:cNvPicPr>
            <a:picLocks noChangeAspect="1"/>
          </p:cNvPicPr>
          <p:nvPr/>
        </p:nvPicPr>
        <p:blipFill>
          <a:blip r:embed="rId2"/>
          <a:stretch>
            <a:fillRect/>
          </a:stretch>
        </p:blipFill>
        <p:spPr>
          <a:xfrm>
            <a:off x="8896536" y="-737465"/>
            <a:ext cx="3573028" cy="4959927"/>
          </a:xfrm>
          <a:prstGeom prst="rect">
            <a:avLst/>
          </a:prstGeom>
          <a:ln>
            <a:noFill/>
          </a:ln>
          <a:effectLst>
            <a:softEdge rad="112500"/>
          </a:effectLst>
        </p:spPr>
      </p:pic>
      <p:pic>
        <p:nvPicPr>
          <p:cNvPr id="10" name="Grafik 9">
            <a:extLst>
              <a:ext uri="{FF2B5EF4-FFF2-40B4-BE49-F238E27FC236}">
                <a16:creationId xmlns:a16="http://schemas.microsoft.com/office/drawing/2014/main" id="{A4D9E1CA-84E6-426B-8BC9-EB5DA4E22F55}"/>
              </a:ext>
            </a:extLst>
          </p:cNvPr>
          <p:cNvPicPr>
            <a:picLocks noChangeAspect="1"/>
          </p:cNvPicPr>
          <p:nvPr/>
        </p:nvPicPr>
        <p:blipFill>
          <a:blip r:embed="rId3"/>
          <a:stretch>
            <a:fillRect/>
          </a:stretch>
        </p:blipFill>
        <p:spPr>
          <a:xfrm>
            <a:off x="10950772" y="-322552"/>
            <a:ext cx="3820198" cy="4959927"/>
          </a:xfrm>
          <a:prstGeom prst="rect">
            <a:avLst/>
          </a:prstGeom>
          <a:ln>
            <a:noFill/>
          </a:ln>
          <a:effectLst>
            <a:softEdge rad="112500"/>
          </a:effectLst>
        </p:spPr>
      </p:pic>
      <p:pic>
        <p:nvPicPr>
          <p:cNvPr id="12" name="Grafik 11">
            <a:extLst>
              <a:ext uri="{FF2B5EF4-FFF2-40B4-BE49-F238E27FC236}">
                <a16:creationId xmlns:a16="http://schemas.microsoft.com/office/drawing/2014/main" id="{A5B555D6-F6E6-4A69-AA79-8D49367A0ACE}"/>
              </a:ext>
            </a:extLst>
          </p:cNvPr>
          <p:cNvPicPr>
            <a:picLocks noChangeAspect="1"/>
          </p:cNvPicPr>
          <p:nvPr/>
        </p:nvPicPr>
        <p:blipFill>
          <a:blip r:embed="rId4"/>
          <a:stretch>
            <a:fillRect/>
          </a:stretch>
        </p:blipFill>
        <p:spPr>
          <a:xfrm>
            <a:off x="8863970" y="3759518"/>
            <a:ext cx="3514952" cy="4959927"/>
          </a:xfrm>
          <a:prstGeom prst="rect">
            <a:avLst/>
          </a:prstGeom>
          <a:ln>
            <a:noFill/>
          </a:ln>
          <a:effectLst>
            <a:softEdge rad="112500"/>
          </a:effectLst>
        </p:spPr>
      </p:pic>
      <p:pic>
        <p:nvPicPr>
          <p:cNvPr id="14" name="Grafik 13" descr="Ein Bild, das Text enthält.&#10;&#10;Automatisch generierte Beschreibung">
            <a:extLst>
              <a:ext uri="{FF2B5EF4-FFF2-40B4-BE49-F238E27FC236}">
                <a16:creationId xmlns:a16="http://schemas.microsoft.com/office/drawing/2014/main" id="{B97FCF1F-C7F0-40F7-B49B-AC4AD5A610C0}"/>
              </a:ext>
            </a:extLst>
          </p:cNvPr>
          <p:cNvPicPr>
            <a:picLocks noChangeAspect="1"/>
          </p:cNvPicPr>
          <p:nvPr/>
        </p:nvPicPr>
        <p:blipFill>
          <a:blip r:embed="rId5"/>
          <a:stretch>
            <a:fillRect/>
          </a:stretch>
        </p:blipFill>
        <p:spPr>
          <a:xfrm>
            <a:off x="11079375" y="2571895"/>
            <a:ext cx="3705551" cy="4959927"/>
          </a:xfrm>
          <a:prstGeom prst="rect">
            <a:avLst/>
          </a:prstGeom>
          <a:ln>
            <a:noFill/>
          </a:ln>
          <a:effectLst>
            <a:softEdge rad="112500"/>
          </a:effectLst>
        </p:spPr>
      </p:pic>
      <p:pic>
        <p:nvPicPr>
          <p:cNvPr id="18" name="Grafik 17" descr="Erstauntes Huhn">
            <a:extLst>
              <a:ext uri="{FF2B5EF4-FFF2-40B4-BE49-F238E27FC236}">
                <a16:creationId xmlns:a16="http://schemas.microsoft.com/office/drawing/2014/main" id="{BC238C5E-D140-4F2C-8C16-19C698CCBFBC}"/>
              </a:ext>
            </a:extLst>
          </p:cNvPr>
          <p:cNvPicPr>
            <a:picLocks noChangeAspect="1"/>
          </p:cNvPicPr>
          <p:nvPr/>
        </p:nvPicPr>
        <p:blipFill>
          <a:blip r:embed="rId6"/>
          <a:stretch>
            <a:fillRect/>
          </a:stretch>
        </p:blipFill>
        <p:spPr>
          <a:xfrm>
            <a:off x="-2573055" y="-954087"/>
            <a:ext cx="3810000" cy="3810000"/>
          </a:xfrm>
          <a:prstGeom prst="rect">
            <a:avLst/>
          </a:prstGeom>
        </p:spPr>
      </p:pic>
      <p:pic>
        <p:nvPicPr>
          <p:cNvPr id="20" name="Grafik 19" descr="Notizen Machen Huhn">
            <a:extLst>
              <a:ext uri="{FF2B5EF4-FFF2-40B4-BE49-F238E27FC236}">
                <a16:creationId xmlns:a16="http://schemas.microsoft.com/office/drawing/2014/main" id="{4C791E13-9D59-415A-976C-0AD7D9057CB3}"/>
              </a:ext>
            </a:extLst>
          </p:cNvPr>
          <p:cNvPicPr>
            <a:picLocks noChangeAspect="1"/>
          </p:cNvPicPr>
          <p:nvPr/>
        </p:nvPicPr>
        <p:blipFill>
          <a:blip r:embed="rId7"/>
          <a:stretch>
            <a:fillRect/>
          </a:stretch>
        </p:blipFill>
        <p:spPr>
          <a:xfrm>
            <a:off x="-2560812" y="609600"/>
            <a:ext cx="3810000" cy="3810000"/>
          </a:xfrm>
          <a:prstGeom prst="rect">
            <a:avLst/>
          </a:prstGeom>
        </p:spPr>
      </p:pic>
      <p:pic>
        <p:nvPicPr>
          <p:cNvPr id="24" name="Grafik 23" descr="Ärger mit einfarbiger Füllung">
            <a:extLst>
              <a:ext uri="{FF2B5EF4-FFF2-40B4-BE49-F238E27FC236}">
                <a16:creationId xmlns:a16="http://schemas.microsoft.com/office/drawing/2014/main" id="{7A3704D1-94E8-4746-B72A-D795EA3C808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01536" y="126946"/>
            <a:ext cx="914400" cy="914400"/>
          </a:xfrm>
          <a:prstGeom prst="rect">
            <a:avLst/>
          </a:prstGeom>
        </p:spPr>
      </p:pic>
      <p:pic>
        <p:nvPicPr>
          <p:cNvPr id="26" name="Grafik 25" descr="Ärger Silhouette">
            <a:extLst>
              <a:ext uri="{FF2B5EF4-FFF2-40B4-BE49-F238E27FC236}">
                <a16:creationId xmlns:a16="http://schemas.microsoft.com/office/drawing/2014/main" id="{CFCAB6D8-5056-422D-AD3E-370C144A7C9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30366" y="67671"/>
            <a:ext cx="1056740" cy="1056740"/>
          </a:xfrm>
          <a:prstGeom prst="rect">
            <a:avLst/>
          </a:prstGeom>
        </p:spPr>
      </p:pic>
      <p:pic>
        <p:nvPicPr>
          <p:cNvPr id="28" name="Grafik 27" descr="Nicht beeindrucktes Huhn">
            <a:extLst>
              <a:ext uri="{FF2B5EF4-FFF2-40B4-BE49-F238E27FC236}">
                <a16:creationId xmlns:a16="http://schemas.microsoft.com/office/drawing/2014/main" id="{777872A4-44CF-4525-BFDF-D87CAB08495A}"/>
              </a:ext>
            </a:extLst>
          </p:cNvPr>
          <p:cNvPicPr>
            <a:picLocks noChangeAspect="1"/>
          </p:cNvPicPr>
          <p:nvPr/>
        </p:nvPicPr>
        <p:blipFill>
          <a:blip r:embed="rId12"/>
          <a:stretch>
            <a:fillRect/>
          </a:stretch>
        </p:blipFill>
        <p:spPr>
          <a:xfrm>
            <a:off x="-2779296" y="2377526"/>
            <a:ext cx="3810000" cy="3810000"/>
          </a:xfrm>
          <a:prstGeom prst="rect">
            <a:avLst/>
          </a:prstGeom>
        </p:spPr>
      </p:pic>
      <p:pic>
        <p:nvPicPr>
          <p:cNvPr id="30" name="Grafik 29" descr="Denkendes Huhn">
            <a:extLst>
              <a:ext uri="{FF2B5EF4-FFF2-40B4-BE49-F238E27FC236}">
                <a16:creationId xmlns:a16="http://schemas.microsoft.com/office/drawing/2014/main" id="{AD10AC74-F019-4419-9DA7-FBA103DE4714}"/>
              </a:ext>
            </a:extLst>
          </p:cNvPr>
          <p:cNvPicPr>
            <a:picLocks noChangeAspect="1"/>
          </p:cNvPicPr>
          <p:nvPr/>
        </p:nvPicPr>
        <p:blipFill>
          <a:blip r:embed="rId13"/>
          <a:stretch>
            <a:fillRect/>
          </a:stretch>
        </p:blipFill>
        <p:spPr>
          <a:xfrm>
            <a:off x="-2528848" y="2864831"/>
            <a:ext cx="3810000" cy="3810000"/>
          </a:xfrm>
          <a:prstGeom prst="rect">
            <a:avLst/>
          </a:prstGeom>
        </p:spPr>
      </p:pic>
      <p:pic>
        <p:nvPicPr>
          <p:cNvPr id="32" name="Grafik 31" descr="Daumen hoch Huhn">
            <a:extLst>
              <a:ext uri="{FF2B5EF4-FFF2-40B4-BE49-F238E27FC236}">
                <a16:creationId xmlns:a16="http://schemas.microsoft.com/office/drawing/2014/main" id="{FE2BFBBA-C083-4C40-80D7-8FF567981E0F}"/>
              </a:ext>
            </a:extLst>
          </p:cNvPr>
          <p:cNvPicPr>
            <a:picLocks noChangeAspect="1"/>
          </p:cNvPicPr>
          <p:nvPr/>
        </p:nvPicPr>
        <p:blipFill>
          <a:blip r:embed="rId14"/>
          <a:stretch>
            <a:fillRect/>
          </a:stretch>
        </p:blipFill>
        <p:spPr>
          <a:xfrm>
            <a:off x="-1931179" y="3796983"/>
            <a:ext cx="3810000" cy="3810000"/>
          </a:xfrm>
          <a:prstGeom prst="rect">
            <a:avLst/>
          </a:prstGeom>
        </p:spPr>
      </p:pic>
      <p:pic>
        <p:nvPicPr>
          <p:cNvPr id="34" name="Grafik 33">
            <a:extLst>
              <a:ext uri="{FF2B5EF4-FFF2-40B4-BE49-F238E27FC236}">
                <a16:creationId xmlns:a16="http://schemas.microsoft.com/office/drawing/2014/main" id="{3DA9F2AA-3237-4366-A27D-F8859265EA41}"/>
              </a:ext>
            </a:extLst>
          </p:cNvPr>
          <p:cNvPicPr>
            <a:picLocks noChangeAspect="1"/>
          </p:cNvPicPr>
          <p:nvPr/>
        </p:nvPicPr>
        <p:blipFill>
          <a:blip r:embed="rId15"/>
          <a:stretch>
            <a:fillRect/>
          </a:stretch>
        </p:blipFill>
        <p:spPr>
          <a:xfrm>
            <a:off x="846370" y="5883274"/>
            <a:ext cx="6246489" cy="3383515"/>
          </a:xfrm>
          <a:prstGeom prst="rect">
            <a:avLst/>
          </a:prstGeom>
        </p:spPr>
      </p:pic>
      <p:pic>
        <p:nvPicPr>
          <p:cNvPr id="36" name="Grafik 35" descr="Ein Bild, das Text, Screenshot, Monitor, Bildschirm enthält.&#10;&#10;Automatisch generierte Beschreibung">
            <a:extLst>
              <a:ext uri="{FF2B5EF4-FFF2-40B4-BE49-F238E27FC236}">
                <a16:creationId xmlns:a16="http://schemas.microsoft.com/office/drawing/2014/main" id="{02200D11-EA05-4BD7-A0FD-E166AFF7C8FB}"/>
              </a:ext>
            </a:extLst>
          </p:cNvPr>
          <p:cNvPicPr>
            <a:picLocks noChangeAspect="1"/>
          </p:cNvPicPr>
          <p:nvPr/>
        </p:nvPicPr>
        <p:blipFill>
          <a:blip r:embed="rId16"/>
          <a:stretch>
            <a:fillRect/>
          </a:stretch>
        </p:blipFill>
        <p:spPr>
          <a:xfrm>
            <a:off x="6529624" y="6331094"/>
            <a:ext cx="10675990" cy="5782828"/>
          </a:xfrm>
          <a:prstGeom prst="rect">
            <a:avLst/>
          </a:prstGeom>
        </p:spPr>
      </p:pic>
      <p:pic>
        <p:nvPicPr>
          <p:cNvPr id="38" name="Grafik 37">
            <a:extLst>
              <a:ext uri="{FF2B5EF4-FFF2-40B4-BE49-F238E27FC236}">
                <a16:creationId xmlns:a16="http://schemas.microsoft.com/office/drawing/2014/main" id="{C12FAC6B-D4A7-429A-8B9F-D30BBE58F133}"/>
              </a:ext>
            </a:extLst>
          </p:cNvPr>
          <p:cNvPicPr>
            <a:picLocks noChangeAspect="1"/>
          </p:cNvPicPr>
          <p:nvPr/>
        </p:nvPicPr>
        <p:blipFill>
          <a:blip r:embed="rId17"/>
          <a:stretch>
            <a:fillRect/>
          </a:stretch>
        </p:blipFill>
        <p:spPr>
          <a:xfrm>
            <a:off x="11807658" y="3102580"/>
            <a:ext cx="4802177" cy="2722418"/>
          </a:xfrm>
          <a:prstGeom prst="rect">
            <a:avLst/>
          </a:prstGeom>
          <a:ln>
            <a:noFill/>
          </a:ln>
          <a:effectLst>
            <a:softEdge rad="112500"/>
          </a:effectLst>
        </p:spPr>
      </p:pic>
      <p:pic>
        <p:nvPicPr>
          <p:cNvPr id="40" name="Grafik 39" descr="Ein Bild, das Text, drinnen, Elektronik enthält.&#10;&#10;Automatisch generierte Beschreibung">
            <a:extLst>
              <a:ext uri="{FF2B5EF4-FFF2-40B4-BE49-F238E27FC236}">
                <a16:creationId xmlns:a16="http://schemas.microsoft.com/office/drawing/2014/main" id="{2290D94F-558F-4CCC-B0B4-D12CD1CC2E33}"/>
              </a:ext>
            </a:extLst>
          </p:cNvPr>
          <p:cNvPicPr>
            <a:picLocks noChangeAspect="1"/>
          </p:cNvPicPr>
          <p:nvPr/>
        </p:nvPicPr>
        <p:blipFill>
          <a:blip r:embed="rId18"/>
          <a:stretch>
            <a:fillRect/>
          </a:stretch>
        </p:blipFill>
        <p:spPr>
          <a:xfrm>
            <a:off x="12260468" y="-126662"/>
            <a:ext cx="6458862" cy="2959295"/>
          </a:xfrm>
          <a:prstGeom prst="rect">
            <a:avLst/>
          </a:prstGeom>
          <a:ln>
            <a:noFill/>
          </a:ln>
          <a:effectLst>
            <a:softEdge rad="112500"/>
          </a:effectLst>
        </p:spPr>
      </p:pic>
    </p:spTree>
    <p:extLst>
      <p:ext uri="{BB962C8B-B14F-4D97-AF65-F5344CB8AC3E}">
        <p14:creationId xmlns:p14="http://schemas.microsoft.com/office/powerpoint/2010/main" val="2414308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6E9D91-32E4-474F-A2B2-616F780A5849}"/>
              </a:ext>
            </a:extLst>
          </p:cNvPr>
          <p:cNvSpPr>
            <a:spLocks noGrp="1"/>
          </p:cNvSpPr>
          <p:nvPr>
            <p:ph type="title"/>
          </p:nvPr>
        </p:nvSpPr>
        <p:spPr/>
        <p:txBody>
          <a:bodyPr/>
          <a:lstStyle/>
          <a:p>
            <a:r>
              <a:rPr lang="de-DE"/>
              <a:t>Thema &amp; design</a:t>
            </a:r>
          </a:p>
        </p:txBody>
      </p:sp>
      <p:sp>
        <p:nvSpPr>
          <p:cNvPr id="3" name="Inhaltsplatzhalter 2">
            <a:extLst>
              <a:ext uri="{FF2B5EF4-FFF2-40B4-BE49-F238E27FC236}">
                <a16:creationId xmlns:a16="http://schemas.microsoft.com/office/drawing/2014/main" id="{952F79BF-8D1C-4475-81B2-FA0A7C1E71BC}"/>
              </a:ext>
            </a:extLst>
          </p:cNvPr>
          <p:cNvSpPr>
            <a:spLocks noGrp="1"/>
          </p:cNvSpPr>
          <p:nvPr>
            <p:ph idx="1"/>
          </p:nvPr>
        </p:nvSpPr>
        <p:spPr/>
        <p:txBody>
          <a:bodyPr/>
          <a:lstStyle/>
          <a:p>
            <a:endParaRPr lang="de-DE"/>
          </a:p>
        </p:txBody>
      </p:sp>
      <p:sp>
        <p:nvSpPr>
          <p:cNvPr id="4" name="Datumsplatzhalter 3">
            <a:extLst>
              <a:ext uri="{FF2B5EF4-FFF2-40B4-BE49-F238E27FC236}">
                <a16:creationId xmlns:a16="http://schemas.microsoft.com/office/drawing/2014/main" id="{FB905ADB-4C88-4A3D-B419-942917BAEF5F}"/>
              </a:ext>
            </a:extLst>
          </p:cNvPr>
          <p:cNvSpPr>
            <a:spLocks noGrp="1"/>
          </p:cNvSpPr>
          <p:nvPr>
            <p:ph type="dt" sz="half" idx="10"/>
          </p:nvPr>
        </p:nvSpPr>
        <p:spPr/>
        <p:txBody>
          <a:bodyPr/>
          <a:lstStyle/>
          <a:p>
            <a:pPr rtl="0"/>
            <a:r>
              <a:rPr lang="de-DE" noProof="0"/>
              <a:t>16.05.2021</a:t>
            </a:r>
          </a:p>
        </p:txBody>
      </p:sp>
      <p:sp>
        <p:nvSpPr>
          <p:cNvPr id="5" name="Fußzeilenplatzhalter 4">
            <a:extLst>
              <a:ext uri="{FF2B5EF4-FFF2-40B4-BE49-F238E27FC236}">
                <a16:creationId xmlns:a16="http://schemas.microsoft.com/office/drawing/2014/main" id="{2E7021DB-0E96-4EC1-B0C6-AAF55F820001}"/>
              </a:ext>
            </a:extLst>
          </p:cNvPr>
          <p:cNvSpPr>
            <a:spLocks noGrp="1"/>
          </p:cNvSpPr>
          <p:nvPr>
            <p:ph type="ftr" sz="quarter" idx="11"/>
          </p:nvPr>
        </p:nvSpPr>
        <p:spPr/>
        <p:txBody>
          <a:bodyPr/>
          <a:lstStyle/>
          <a:p>
            <a:pPr rtl="0"/>
            <a:r>
              <a:rPr lang="de-DE" noProof="0"/>
              <a:t>HTML Leistungsnachweis IT-S-21_01 | Maximilian Bruss</a:t>
            </a:r>
          </a:p>
        </p:txBody>
      </p:sp>
      <p:sp>
        <p:nvSpPr>
          <p:cNvPr id="6" name="Foliennummernplatzhalter 5">
            <a:extLst>
              <a:ext uri="{FF2B5EF4-FFF2-40B4-BE49-F238E27FC236}">
                <a16:creationId xmlns:a16="http://schemas.microsoft.com/office/drawing/2014/main" id="{C9E0F2AF-35D9-4FED-9B0A-2B036B63B4C8}"/>
              </a:ext>
            </a:extLst>
          </p:cNvPr>
          <p:cNvSpPr>
            <a:spLocks noGrp="1"/>
          </p:cNvSpPr>
          <p:nvPr>
            <p:ph type="sldNum" sz="quarter" idx="12"/>
          </p:nvPr>
        </p:nvSpPr>
        <p:spPr/>
        <p:txBody>
          <a:bodyPr/>
          <a:lstStyle/>
          <a:p>
            <a:pPr rtl="0"/>
            <a:fld id="{6D22F896-40B5-4ADD-8801-0D06FADFA095}" type="slidenum">
              <a:rPr lang="de-DE" noProof="0" smtClean="0"/>
              <a:t>7</a:t>
            </a:fld>
            <a:endParaRPr lang="de-DE" noProof="0"/>
          </a:p>
        </p:txBody>
      </p:sp>
    </p:spTree>
    <p:extLst>
      <p:ext uri="{BB962C8B-B14F-4D97-AF65-F5344CB8AC3E}">
        <p14:creationId xmlns:p14="http://schemas.microsoft.com/office/powerpoint/2010/main" val="3060774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6E9D91-32E4-474F-A2B2-616F780A5849}"/>
              </a:ext>
            </a:extLst>
          </p:cNvPr>
          <p:cNvSpPr>
            <a:spLocks noGrp="1"/>
          </p:cNvSpPr>
          <p:nvPr>
            <p:ph type="title"/>
          </p:nvPr>
        </p:nvSpPr>
        <p:spPr/>
        <p:txBody>
          <a:bodyPr/>
          <a:lstStyle/>
          <a:p>
            <a:r>
              <a:rPr lang="de-DE"/>
              <a:t>Fortschritt im </a:t>
            </a:r>
            <a:r>
              <a:rPr lang="de-DE" err="1"/>
              <a:t>projekt</a:t>
            </a:r>
            <a:endParaRPr lang="de-DE"/>
          </a:p>
        </p:txBody>
      </p:sp>
      <p:sp>
        <p:nvSpPr>
          <p:cNvPr id="3" name="Inhaltsplatzhalter 2">
            <a:extLst>
              <a:ext uri="{FF2B5EF4-FFF2-40B4-BE49-F238E27FC236}">
                <a16:creationId xmlns:a16="http://schemas.microsoft.com/office/drawing/2014/main" id="{952F79BF-8D1C-4475-81B2-FA0A7C1E71BC}"/>
              </a:ext>
            </a:extLst>
          </p:cNvPr>
          <p:cNvSpPr>
            <a:spLocks noGrp="1"/>
          </p:cNvSpPr>
          <p:nvPr>
            <p:ph idx="1"/>
          </p:nvPr>
        </p:nvSpPr>
        <p:spPr/>
        <p:txBody>
          <a:bodyPr/>
          <a:lstStyle/>
          <a:p>
            <a:r>
              <a:rPr lang="de-DE"/>
              <a:t>kommt mit Fehlern und der dazugehörigen Lernkurve</a:t>
            </a:r>
          </a:p>
        </p:txBody>
      </p:sp>
      <p:sp>
        <p:nvSpPr>
          <p:cNvPr id="4" name="Datumsplatzhalter 3">
            <a:extLst>
              <a:ext uri="{FF2B5EF4-FFF2-40B4-BE49-F238E27FC236}">
                <a16:creationId xmlns:a16="http://schemas.microsoft.com/office/drawing/2014/main" id="{FB905ADB-4C88-4A3D-B419-942917BAEF5F}"/>
              </a:ext>
            </a:extLst>
          </p:cNvPr>
          <p:cNvSpPr>
            <a:spLocks noGrp="1"/>
          </p:cNvSpPr>
          <p:nvPr>
            <p:ph type="dt" sz="half" idx="10"/>
          </p:nvPr>
        </p:nvSpPr>
        <p:spPr/>
        <p:txBody>
          <a:bodyPr/>
          <a:lstStyle/>
          <a:p>
            <a:pPr rtl="0"/>
            <a:r>
              <a:rPr lang="de-DE" noProof="0"/>
              <a:t>16.05.2021</a:t>
            </a:r>
          </a:p>
        </p:txBody>
      </p:sp>
      <p:sp>
        <p:nvSpPr>
          <p:cNvPr id="5" name="Fußzeilenplatzhalter 4">
            <a:extLst>
              <a:ext uri="{FF2B5EF4-FFF2-40B4-BE49-F238E27FC236}">
                <a16:creationId xmlns:a16="http://schemas.microsoft.com/office/drawing/2014/main" id="{2E7021DB-0E96-4EC1-B0C6-AAF55F820001}"/>
              </a:ext>
            </a:extLst>
          </p:cNvPr>
          <p:cNvSpPr>
            <a:spLocks noGrp="1"/>
          </p:cNvSpPr>
          <p:nvPr>
            <p:ph type="ftr" sz="quarter" idx="11"/>
          </p:nvPr>
        </p:nvSpPr>
        <p:spPr/>
        <p:txBody>
          <a:bodyPr/>
          <a:lstStyle/>
          <a:p>
            <a:pPr rtl="0"/>
            <a:r>
              <a:rPr lang="de-DE" noProof="0"/>
              <a:t>HTML Leistungsnachweis IT-S-21_01 | Maximilian Bruss</a:t>
            </a:r>
          </a:p>
        </p:txBody>
      </p:sp>
      <p:sp>
        <p:nvSpPr>
          <p:cNvPr id="6" name="Foliennummernplatzhalter 5">
            <a:extLst>
              <a:ext uri="{FF2B5EF4-FFF2-40B4-BE49-F238E27FC236}">
                <a16:creationId xmlns:a16="http://schemas.microsoft.com/office/drawing/2014/main" id="{C9E0F2AF-35D9-4FED-9B0A-2B036B63B4C8}"/>
              </a:ext>
            </a:extLst>
          </p:cNvPr>
          <p:cNvSpPr>
            <a:spLocks noGrp="1"/>
          </p:cNvSpPr>
          <p:nvPr>
            <p:ph type="sldNum" sz="quarter" idx="12"/>
          </p:nvPr>
        </p:nvSpPr>
        <p:spPr/>
        <p:txBody>
          <a:bodyPr/>
          <a:lstStyle/>
          <a:p>
            <a:pPr rtl="0"/>
            <a:fld id="{6D22F896-40B5-4ADD-8801-0D06FADFA095}" type="slidenum">
              <a:rPr lang="de-DE" noProof="0" smtClean="0"/>
              <a:t>8</a:t>
            </a:fld>
            <a:endParaRPr lang="de-DE" noProof="0"/>
          </a:p>
        </p:txBody>
      </p:sp>
    </p:spTree>
    <p:extLst>
      <p:ext uri="{BB962C8B-B14F-4D97-AF65-F5344CB8AC3E}">
        <p14:creationId xmlns:p14="http://schemas.microsoft.com/office/powerpoint/2010/main" val="627870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6E9D91-32E4-474F-A2B2-616F780A5849}"/>
              </a:ext>
            </a:extLst>
          </p:cNvPr>
          <p:cNvSpPr>
            <a:spLocks noGrp="1"/>
          </p:cNvSpPr>
          <p:nvPr>
            <p:ph type="title"/>
          </p:nvPr>
        </p:nvSpPr>
        <p:spPr/>
        <p:txBody>
          <a:bodyPr/>
          <a:lstStyle/>
          <a:p>
            <a:r>
              <a:rPr lang="de-DE"/>
              <a:t>Fortschritt im </a:t>
            </a:r>
            <a:r>
              <a:rPr lang="de-DE" err="1"/>
              <a:t>projekt</a:t>
            </a:r>
            <a:endParaRPr lang="de-DE"/>
          </a:p>
        </p:txBody>
      </p:sp>
      <p:sp>
        <p:nvSpPr>
          <p:cNvPr id="3" name="Inhaltsplatzhalter 2">
            <a:extLst>
              <a:ext uri="{FF2B5EF4-FFF2-40B4-BE49-F238E27FC236}">
                <a16:creationId xmlns:a16="http://schemas.microsoft.com/office/drawing/2014/main" id="{952F79BF-8D1C-4475-81B2-FA0A7C1E71BC}"/>
              </a:ext>
            </a:extLst>
          </p:cNvPr>
          <p:cNvSpPr>
            <a:spLocks noGrp="1"/>
          </p:cNvSpPr>
          <p:nvPr>
            <p:ph idx="1"/>
          </p:nvPr>
        </p:nvSpPr>
        <p:spPr/>
        <p:txBody>
          <a:bodyPr/>
          <a:lstStyle/>
          <a:p>
            <a:r>
              <a:rPr lang="de-DE"/>
              <a:t>kommt mit Fehlern und der dazugehörigen Lernkurve</a:t>
            </a:r>
          </a:p>
        </p:txBody>
      </p:sp>
      <p:sp>
        <p:nvSpPr>
          <p:cNvPr id="4" name="Datumsplatzhalter 3">
            <a:extLst>
              <a:ext uri="{FF2B5EF4-FFF2-40B4-BE49-F238E27FC236}">
                <a16:creationId xmlns:a16="http://schemas.microsoft.com/office/drawing/2014/main" id="{FB905ADB-4C88-4A3D-B419-942917BAEF5F}"/>
              </a:ext>
            </a:extLst>
          </p:cNvPr>
          <p:cNvSpPr>
            <a:spLocks noGrp="1"/>
          </p:cNvSpPr>
          <p:nvPr>
            <p:ph type="dt" sz="half" idx="10"/>
          </p:nvPr>
        </p:nvSpPr>
        <p:spPr/>
        <p:txBody>
          <a:bodyPr/>
          <a:lstStyle/>
          <a:p>
            <a:pPr rtl="0"/>
            <a:r>
              <a:rPr lang="de-DE" noProof="0"/>
              <a:t>16.05.2021</a:t>
            </a:r>
          </a:p>
        </p:txBody>
      </p:sp>
      <p:sp>
        <p:nvSpPr>
          <p:cNvPr id="5" name="Fußzeilenplatzhalter 4">
            <a:extLst>
              <a:ext uri="{FF2B5EF4-FFF2-40B4-BE49-F238E27FC236}">
                <a16:creationId xmlns:a16="http://schemas.microsoft.com/office/drawing/2014/main" id="{2E7021DB-0E96-4EC1-B0C6-AAF55F820001}"/>
              </a:ext>
            </a:extLst>
          </p:cNvPr>
          <p:cNvSpPr>
            <a:spLocks noGrp="1"/>
          </p:cNvSpPr>
          <p:nvPr>
            <p:ph type="ftr" sz="quarter" idx="11"/>
          </p:nvPr>
        </p:nvSpPr>
        <p:spPr/>
        <p:txBody>
          <a:bodyPr/>
          <a:lstStyle/>
          <a:p>
            <a:pPr rtl="0"/>
            <a:r>
              <a:rPr lang="de-DE" noProof="0"/>
              <a:t>HTML Leistungsnachweis IT-S-21_01 | Maximilian Bruss</a:t>
            </a:r>
          </a:p>
        </p:txBody>
      </p:sp>
      <p:sp>
        <p:nvSpPr>
          <p:cNvPr id="6" name="Foliennummernplatzhalter 5">
            <a:extLst>
              <a:ext uri="{FF2B5EF4-FFF2-40B4-BE49-F238E27FC236}">
                <a16:creationId xmlns:a16="http://schemas.microsoft.com/office/drawing/2014/main" id="{C9E0F2AF-35D9-4FED-9B0A-2B036B63B4C8}"/>
              </a:ext>
            </a:extLst>
          </p:cNvPr>
          <p:cNvSpPr>
            <a:spLocks noGrp="1"/>
          </p:cNvSpPr>
          <p:nvPr>
            <p:ph type="sldNum" sz="quarter" idx="12"/>
          </p:nvPr>
        </p:nvSpPr>
        <p:spPr/>
        <p:txBody>
          <a:bodyPr/>
          <a:lstStyle/>
          <a:p>
            <a:pPr rtl="0"/>
            <a:fld id="{6D22F896-40B5-4ADD-8801-0D06FADFA095}" type="slidenum">
              <a:rPr lang="de-DE" noProof="0" smtClean="0"/>
              <a:t>9</a:t>
            </a:fld>
            <a:endParaRPr lang="de-DE" noProof="0"/>
          </a:p>
        </p:txBody>
      </p:sp>
    </p:spTree>
    <p:extLst>
      <p:ext uri="{BB962C8B-B14F-4D97-AF65-F5344CB8AC3E}">
        <p14:creationId xmlns:p14="http://schemas.microsoft.com/office/powerpoint/2010/main" val="40784067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Kreis">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Office_41967139_TF45165253" id="{9A989793-C79D-4DDE-803B-FB02064012DF}" vid="{1D396892-DA5D-41F2-A868-19F220469082}"/>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4C09426B4FF6724480A6F73B2A92A234" ma:contentTypeVersion="5" ma:contentTypeDescription="Ein neues Dokument erstellen." ma:contentTypeScope="" ma:versionID="fd852704d999a8189634d88de2a382d7">
  <xsd:schema xmlns:xsd="http://www.w3.org/2001/XMLSchema" xmlns:xs="http://www.w3.org/2001/XMLSchema" xmlns:p="http://schemas.microsoft.com/office/2006/metadata/properties" xmlns:ns3="718e7c3f-820c-4d25-a865-acd084dbc270" targetNamespace="http://schemas.microsoft.com/office/2006/metadata/properties" ma:root="true" ma:fieldsID="e3a98c115ec310de4b66d047acc9e4c4" ns3:_="">
    <xsd:import namespace="718e7c3f-820c-4d25-a865-acd084dbc270"/>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8e7c3f-820c-4d25-a865-acd084dbc2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8e7c3f-820c-4d25-a865-acd084dbc270" xsi:nil="true"/>
  </documentManagement>
</p:properties>
</file>

<file path=customXml/itemProps1.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2.xml><?xml version="1.0" encoding="utf-8"?>
<ds:datastoreItem xmlns:ds="http://schemas.openxmlformats.org/officeDocument/2006/customXml" ds:itemID="{633EB214-80D6-4D1D-B43E-98DA854F450A}">
  <ds:schemaRefs>
    <ds:schemaRef ds:uri="718e7c3f-820c-4d25-a865-acd084dbc27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C41CBB0-BAA0-4983-8F2B-E10AF3358DA8}">
  <ds:schemaRefs>
    <ds:schemaRef ds:uri="http://schemas.microsoft.com/office/infopath/2007/PartnerControls"/>
    <ds:schemaRef ds:uri="http://purl.org/dc/dcmitype/"/>
    <ds:schemaRef ds:uri="http://schemas.microsoft.com/office/2006/metadata/properties"/>
    <ds:schemaRef ds:uri="http://schemas.openxmlformats.org/package/2006/metadata/core-properties"/>
    <ds:schemaRef ds:uri="http://purl.org/dc/elements/1.1/"/>
    <ds:schemaRef ds:uri="http://www.w3.org/XML/1998/namespace"/>
    <ds:schemaRef ds:uri="http://schemas.microsoft.com/office/2006/documentManagement/types"/>
    <ds:schemaRef ds:uri="718e7c3f-820c-4d25-a865-acd084dbc270"/>
    <ds:schemaRef ds:uri="http://purl.org/dc/terms/"/>
  </ds:schemaRefs>
</ds:datastoreItem>
</file>

<file path=docProps/app.xml><?xml version="1.0" encoding="utf-8"?>
<Properties xmlns="http://schemas.openxmlformats.org/officeDocument/2006/extended-properties" xmlns:vt="http://schemas.openxmlformats.org/officeDocument/2006/docPropsVTypes">
  <Template>Design „Schaltkreis“</Template>
  <TotalTime>0</TotalTime>
  <Words>551</Words>
  <Application>Microsoft Office PowerPoint</Application>
  <PresentationFormat>Breitbild</PresentationFormat>
  <Paragraphs>85</Paragraphs>
  <Slides>9</Slides>
  <Notes>3</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9</vt:i4>
      </vt:variant>
    </vt:vector>
  </HeadingPairs>
  <TitlesOfParts>
    <vt:vector size="13" baseType="lpstr">
      <vt:lpstr>Arial</vt:lpstr>
      <vt:lpstr>Calibri</vt:lpstr>
      <vt:lpstr>Tw Cen MT</vt:lpstr>
      <vt:lpstr>Kreis</vt:lpstr>
      <vt:lpstr>HTML Webseite erstellen</vt:lpstr>
      <vt:lpstr>iNHALT</vt:lpstr>
      <vt:lpstr>Aufbau eines Computers</vt:lpstr>
      <vt:lpstr>Aufbau eines Computers</vt:lpstr>
      <vt:lpstr>Aufbau eines Computers</vt:lpstr>
      <vt:lpstr>Thema &amp; design</vt:lpstr>
      <vt:lpstr>Thema &amp; design</vt:lpstr>
      <vt:lpstr>Fortschritt im projekt</vt:lpstr>
      <vt:lpstr>Fortschritt im projekt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 Lorem Ipsum</dc:title>
  <dc:creator>Bruss, Maximilian</dc:creator>
  <cp:lastModifiedBy>M Br</cp:lastModifiedBy>
  <cp:revision>4</cp:revision>
  <dcterms:created xsi:type="dcterms:W3CDTF">2021-02-24T14:03:00Z</dcterms:created>
  <dcterms:modified xsi:type="dcterms:W3CDTF">2021-05-16T18:52:53Z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0x0101004C09426B4FF6724480A6F73B2A92A234</vt:lpwstr>
  </property>
</Properties>
</file>